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0"/>
  </p:notesMasterIdLst>
  <p:sldIdLst>
    <p:sldId id="256" r:id="rId2"/>
    <p:sldId id="272" r:id="rId3"/>
    <p:sldId id="260" r:id="rId4"/>
    <p:sldId id="294" r:id="rId5"/>
    <p:sldId id="295" r:id="rId6"/>
    <p:sldId id="333" r:id="rId7"/>
    <p:sldId id="334" r:id="rId8"/>
    <p:sldId id="296" r:id="rId9"/>
    <p:sldId id="297" r:id="rId10"/>
    <p:sldId id="298" r:id="rId11"/>
    <p:sldId id="299" r:id="rId12"/>
    <p:sldId id="300" r:id="rId13"/>
    <p:sldId id="301" r:id="rId14"/>
    <p:sldId id="302" r:id="rId15"/>
    <p:sldId id="303" r:id="rId16"/>
    <p:sldId id="304" r:id="rId17"/>
    <p:sldId id="335" r:id="rId18"/>
    <p:sldId id="306" r:id="rId19"/>
  </p:sldIdLst>
  <p:sldSz cx="9144000" cy="5143500" type="screen16x9"/>
  <p:notesSz cx="6858000" cy="9144000"/>
  <p:embeddedFontLst>
    <p:embeddedFont>
      <p:font typeface="Biome" panose="020B0503030204020804" pitchFamily="34" charset="0"/>
      <p:regular r:id="rId21"/>
      <p:italic r:id="rId22"/>
    </p:embeddedFont>
    <p:embeddedFont>
      <p:font typeface="Calibri" panose="020F0502020204030204" pitchFamily="34" charset="0"/>
      <p:regular r:id="rId23"/>
      <p:bold r:id="rId24"/>
      <p:italic r:id="rId25"/>
      <p:boldItalic r:id="rId26"/>
    </p:embeddedFont>
    <p:embeddedFont>
      <p:font typeface="Century Gothic" panose="020B0502020202020204" pitchFamily="34" charset="0"/>
      <p:regular r:id="rId27"/>
      <p:bold r:id="rId28"/>
      <p:italic r:id="rId29"/>
      <p:boldItalic r:id="rId30"/>
    </p:embeddedFont>
    <p:embeddedFont>
      <p:font typeface="Montserrat" panose="00000500000000000000" pitchFamily="2" charset="0"/>
      <p:regular r:id="rId31"/>
      <p:bold r:id="rId32"/>
      <p:italic r:id="rId33"/>
      <p:boldItalic r:id="rId34"/>
    </p:embeddedFont>
    <p:embeddedFont>
      <p:font typeface="Montserrat Black" panose="00000A00000000000000" pitchFamily="2" charset="0"/>
      <p:bold r:id="rId35"/>
      <p:boldItalic r:id="rId36"/>
    </p:embeddedFont>
    <p:embeddedFont>
      <p:font typeface="Montserrat Medium" panose="00000600000000000000" pitchFamily="2" charset="0"/>
      <p:regular r:id="rId37"/>
      <p:bold r:id="rId38"/>
      <p:italic r:id="rId39"/>
      <p:boldItalic r:id="rId40"/>
    </p:embeddedFont>
    <p:embeddedFont>
      <p:font typeface="Montserrat SemiBold" panose="00000700000000000000" pitchFamily="2" charset="0"/>
      <p:regular r:id="rId41"/>
      <p:bold r:id="rId42"/>
      <p:italic r:id="rId43"/>
      <p:boldItalic r:id="rId44"/>
    </p:embeddedFont>
    <p:embeddedFont>
      <p:font typeface="Raleway" pitchFamily="2" charset="0"/>
      <p:regular r:id="rId45"/>
      <p:bold r:id="rId46"/>
      <p:italic r:id="rId47"/>
      <p:boldItalic r:id="rId48"/>
    </p:embeddedFont>
    <p:embeddedFont>
      <p:font typeface="Roboto" panose="02000000000000000000" pitchFamily="2" charset="0"/>
      <p:regular r:id="rId49"/>
      <p:bold r:id="rId50"/>
      <p:italic r:id="rId51"/>
      <p:boldItalic r:id="rId52"/>
    </p:embeddedFont>
    <p:embeddedFont>
      <p:font typeface="Roboto Mono Medium" panose="00000009000000000000" pitchFamily="49" charset="0"/>
      <p:regular r:id="rId53"/>
      <p:italic r:id="rId54"/>
    </p:embeddedFont>
    <p:embeddedFont>
      <p:font typeface="Segoe UI" panose="020B0502040204020203" pitchFamily="34" charset="0"/>
      <p:regular r:id="rId55"/>
      <p:bold r:id="rId56"/>
      <p:italic r:id="rId57"/>
      <p:boldItalic r:id="rId58"/>
    </p:embeddedFont>
    <p:embeddedFont>
      <p:font typeface="Verdana" panose="020B0604030504040204" pitchFamily="34" charset="0"/>
      <p:regular r:id="rId59"/>
      <p:bold r:id="rId60"/>
      <p:italic r:id="rId61"/>
      <p:boldItalic r:id="rId6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guide id="3" pos="245">
          <p15:clr>
            <a:srgbClr val="9AA0A6"/>
          </p15:clr>
        </p15:guide>
        <p15:guide id="4" pos="5515">
          <p15:clr>
            <a:srgbClr val="9AA0A6"/>
          </p15:clr>
        </p15:guide>
        <p15:guide id="5" orient="horz" pos="2285">
          <p15:clr>
            <a:srgbClr val="9AA0A6"/>
          </p15:clr>
        </p15:guide>
        <p15:guide id="6" pos="3475">
          <p15:clr>
            <a:srgbClr val="9AA0A6"/>
          </p15:clr>
        </p15:guide>
        <p15:guide id="7" orient="horz" pos="248">
          <p15:clr>
            <a:srgbClr val="9AA0A6"/>
          </p15:clr>
        </p15:guide>
        <p15:guide id="8" orient="horz" pos="2992">
          <p15:clr>
            <a:srgbClr val="9AA0A6"/>
          </p15:clr>
        </p15:guide>
        <p15:guide id="9" orient="horz" pos="1042">
          <p15:clr>
            <a:srgbClr val="9AA0A6"/>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97" roundtripDataSignature="AMtx7mjcfUQfqnd/1TlhxeISnZfmKPIhW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D9496BF-4462-4446-B08A-EF44572A30B6}">
  <a:tblStyle styleId="{1D9496BF-4462-4446-B08A-EF44572A30B6}"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2" d="100"/>
          <a:sy n="82" d="100"/>
        </p:scale>
        <p:origin x="972" y="78"/>
      </p:cViewPr>
      <p:guideLst>
        <p:guide orient="horz" pos="1620"/>
        <p:guide pos="2880"/>
        <p:guide pos="245"/>
        <p:guide pos="5515"/>
        <p:guide orient="horz" pos="2285"/>
        <p:guide pos="3475"/>
        <p:guide orient="horz" pos="248"/>
        <p:guide orient="horz" pos="2992"/>
        <p:guide orient="horz" pos="1042"/>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font" Target="fonts/font6.fntdata"/><Relationship Id="rId21" Type="http://schemas.openxmlformats.org/officeDocument/2006/relationships/font" Target="fonts/font1.fntdata"/><Relationship Id="rId34" Type="http://schemas.openxmlformats.org/officeDocument/2006/relationships/font" Target="fonts/font14.fntdata"/><Relationship Id="rId42" Type="http://schemas.openxmlformats.org/officeDocument/2006/relationships/font" Target="fonts/font22.fntdata"/><Relationship Id="rId47" Type="http://schemas.openxmlformats.org/officeDocument/2006/relationships/font" Target="fonts/font27.fntdata"/><Relationship Id="rId50" Type="http://schemas.openxmlformats.org/officeDocument/2006/relationships/font" Target="fonts/font30.fntdata"/><Relationship Id="rId55" Type="http://schemas.openxmlformats.org/officeDocument/2006/relationships/font" Target="fonts/font35.fntdata"/><Relationship Id="rId97" Type="http://customschemas.google.com/relationships/presentationmetadata" Target="meta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9.fntdata"/><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font" Target="fonts/font12.fntdata"/><Relationship Id="rId37" Type="http://schemas.openxmlformats.org/officeDocument/2006/relationships/font" Target="fonts/font17.fntdata"/><Relationship Id="rId40" Type="http://schemas.openxmlformats.org/officeDocument/2006/relationships/font" Target="fonts/font20.fntdata"/><Relationship Id="rId45" Type="http://schemas.openxmlformats.org/officeDocument/2006/relationships/font" Target="fonts/font25.fntdata"/><Relationship Id="rId53" Type="http://schemas.openxmlformats.org/officeDocument/2006/relationships/font" Target="fonts/font33.fntdata"/><Relationship Id="rId58" Type="http://schemas.openxmlformats.org/officeDocument/2006/relationships/font" Target="fonts/font38.fntdata"/><Relationship Id="rId5" Type="http://schemas.openxmlformats.org/officeDocument/2006/relationships/slide" Target="slides/slide4.xml"/><Relationship Id="rId61" Type="http://schemas.openxmlformats.org/officeDocument/2006/relationships/font" Target="fonts/font41.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font" Target="fonts/font15.fntdata"/><Relationship Id="rId43" Type="http://schemas.openxmlformats.org/officeDocument/2006/relationships/font" Target="fonts/font23.fntdata"/><Relationship Id="rId48" Type="http://schemas.openxmlformats.org/officeDocument/2006/relationships/font" Target="fonts/font28.fntdata"/><Relationship Id="rId56" Type="http://schemas.openxmlformats.org/officeDocument/2006/relationships/font" Target="fonts/font36.fntdata"/><Relationship Id="rId100"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31.fntdata"/><Relationship Id="rId98"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font" Target="fonts/font13.fntdata"/><Relationship Id="rId38" Type="http://schemas.openxmlformats.org/officeDocument/2006/relationships/font" Target="fonts/font18.fntdata"/><Relationship Id="rId46" Type="http://schemas.openxmlformats.org/officeDocument/2006/relationships/font" Target="fonts/font26.fntdata"/><Relationship Id="rId59" Type="http://schemas.openxmlformats.org/officeDocument/2006/relationships/font" Target="fonts/font39.fntdata"/><Relationship Id="rId20" Type="http://schemas.openxmlformats.org/officeDocument/2006/relationships/notesMaster" Target="notesMasters/notesMaster1.xml"/><Relationship Id="rId41" Type="http://schemas.openxmlformats.org/officeDocument/2006/relationships/font" Target="fonts/font21.fntdata"/><Relationship Id="rId54" Type="http://schemas.openxmlformats.org/officeDocument/2006/relationships/font" Target="fonts/font34.fntdata"/><Relationship Id="rId62" Type="http://schemas.openxmlformats.org/officeDocument/2006/relationships/font" Target="fonts/font42.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36" Type="http://schemas.openxmlformats.org/officeDocument/2006/relationships/font" Target="fonts/font16.fntdata"/><Relationship Id="rId49" Type="http://schemas.openxmlformats.org/officeDocument/2006/relationships/font" Target="fonts/font29.fntdata"/><Relationship Id="rId57" Type="http://schemas.openxmlformats.org/officeDocument/2006/relationships/font" Target="fonts/font37.fntdata"/><Relationship Id="rId10" Type="http://schemas.openxmlformats.org/officeDocument/2006/relationships/slide" Target="slides/slide9.xml"/><Relationship Id="rId31" Type="http://schemas.openxmlformats.org/officeDocument/2006/relationships/font" Target="fonts/font11.fntdata"/><Relationship Id="rId44" Type="http://schemas.openxmlformats.org/officeDocument/2006/relationships/font" Target="fonts/font24.fntdata"/><Relationship Id="rId52" Type="http://schemas.openxmlformats.org/officeDocument/2006/relationships/font" Target="fonts/font32.fntdata"/><Relationship Id="rId60" Type="http://schemas.openxmlformats.org/officeDocument/2006/relationships/font" Target="fonts/font40.fntdata"/><Relationship Id="rId99" Type="http://schemas.openxmlformats.org/officeDocument/2006/relationships/viewProps" Target="viewProps.xml"/><Relationship Id="rId10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font" Target="fonts/font1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1265afd55f4_11_9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1265afd55f4_11_97: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1" name="Google Shape;241;g1265afd55f4_11_97:notes"/>
          <p:cNvSpPr txBox="1">
            <a:spLocks noGrp="1"/>
          </p:cNvSpPr>
          <p:nvPr>
            <p:ph type="sldNum" idx="12"/>
          </p:nvPr>
        </p:nvSpPr>
        <p:spPr>
          <a:xfrm>
            <a:off x="3884613" y="8685213"/>
            <a:ext cx="2971800" cy="45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200"/>
              <a:buFont typeface="Arial"/>
              <a:buNone/>
            </a:pPr>
            <a:fld id="{00000000-1234-1234-1234-123412341234}" type="slidenum">
              <a:rPr lang="en-IN"/>
              <a:t>1</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1265afd55f4_11_4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5" name="Google Shape;265;g1265afd55f4_11_4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g1265afd55f4_11_6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6" name="Google Shape;286;g1265afd55f4_11_6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kills content slide 1 1">
  <p:cSld name="TITLE_2_1_1_3">
    <p:bg>
      <p:bgPr>
        <a:solidFill>
          <a:srgbClr val="FFFFFF"/>
        </a:solidFill>
        <a:effectLst/>
      </p:bgPr>
    </p:bg>
    <p:spTree>
      <p:nvGrpSpPr>
        <p:cNvPr id="1" name="Shape 23"/>
        <p:cNvGrpSpPr/>
        <p:nvPr/>
      </p:nvGrpSpPr>
      <p:grpSpPr>
        <a:xfrm>
          <a:off x="0" y="0"/>
          <a:ext cx="0" cy="0"/>
          <a:chOff x="0" y="0"/>
          <a:chExt cx="0" cy="0"/>
        </a:xfrm>
      </p:grpSpPr>
      <p:grpSp>
        <p:nvGrpSpPr>
          <p:cNvPr id="24" name="Google Shape;24;p11"/>
          <p:cNvGrpSpPr/>
          <p:nvPr/>
        </p:nvGrpSpPr>
        <p:grpSpPr>
          <a:xfrm>
            <a:off x="384048" y="0"/>
            <a:ext cx="2222100" cy="1115399"/>
            <a:chOff x="2500250" y="2823612"/>
            <a:chExt cx="2222100" cy="1115399"/>
          </a:xfrm>
        </p:grpSpPr>
        <p:sp>
          <p:nvSpPr>
            <p:cNvPr id="25" name="Google Shape;25;p11"/>
            <p:cNvSpPr/>
            <p:nvPr/>
          </p:nvSpPr>
          <p:spPr>
            <a:xfrm flipH="1">
              <a:off x="2500250" y="3271500"/>
              <a:ext cx="2222100" cy="91500"/>
            </a:xfrm>
            <a:prstGeom prst="rect">
              <a:avLst/>
            </a:prstGeom>
            <a:gradFill>
              <a:gsLst>
                <a:gs pos="0">
                  <a:srgbClr val="25A8E1"/>
                </a:gs>
                <a:gs pos="100000">
                  <a:srgbClr val="29378F"/>
                </a:gs>
              </a:gsLst>
              <a:lin ang="2700006" scaled="0"/>
            </a:gra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 name="Google Shape;26;p11"/>
            <p:cNvSpPr/>
            <p:nvPr/>
          </p:nvSpPr>
          <p:spPr>
            <a:xfrm rot="5400000">
              <a:off x="2212250" y="3559511"/>
              <a:ext cx="667500" cy="91500"/>
            </a:xfrm>
            <a:prstGeom prst="rect">
              <a:avLst/>
            </a:prstGeom>
            <a:solidFill>
              <a:srgbClr val="29378F"/>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 name="Google Shape;27;p11"/>
            <p:cNvSpPr/>
            <p:nvPr/>
          </p:nvSpPr>
          <p:spPr>
            <a:xfrm rot="5400000">
              <a:off x="4406890" y="3047562"/>
              <a:ext cx="539400" cy="91500"/>
            </a:xfrm>
            <a:prstGeom prst="rect">
              <a:avLst/>
            </a:prstGeom>
            <a:gradFill>
              <a:gsLst>
                <a:gs pos="0">
                  <a:srgbClr val="29378F"/>
                </a:gs>
                <a:gs pos="100000">
                  <a:srgbClr val="25A8E1"/>
                </a:gs>
              </a:gsLst>
              <a:lin ang="2700006" scaled="0"/>
            </a:gra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8" name="Google Shape;28;p11"/>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lvl1pPr lvl="0" algn="l">
              <a:lnSpc>
                <a:spcPct val="90000"/>
              </a:lnSpc>
              <a:spcBef>
                <a:spcPts val="0"/>
              </a:spcBef>
              <a:spcAft>
                <a:spcPts val="0"/>
              </a:spcAft>
              <a:buClr>
                <a:srgbClr val="000000"/>
              </a:buClr>
              <a:buSzPts val="2000"/>
              <a:buFont typeface="Montserrat Black"/>
              <a:buNone/>
              <a:defRPr sz="2000">
                <a:solidFill>
                  <a:srgbClr val="000000"/>
                </a:solidFill>
                <a:latin typeface="Montserrat Black"/>
                <a:ea typeface="Montserrat Black"/>
                <a:cs typeface="Montserrat Black"/>
                <a:sym typeface="Montserrat Black"/>
              </a:defRPr>
            </a:lvl1pPr>
            <a:lvl2pPr lvl="1" algn="l">
              <a:lnSpc>
                <a:spcPct val="100000"/>
              </a:lnSpc>
              <a:spcBef>
                <a:spcPts val="0"/>
              </a:spcBef>
              <a:spcAft>
                <a:spcPts val="0"/>
              </a:spcAft>
              <a:buClr>
                <a:srgbClr val="000000"/>
              </a:buClr>
              <a:buSzPts val="2400"/>
              <a:buNone/>
              <a:defRPr sz="2400">
                <a:solidFill>
                  <a:srgbClr val="000000"/>
                </a:solidFill>
              </a:defRPr>
            </a:lvl2pPr>
            <a:lvl3pPr lvl="2" algn="l">
              <a:lnSpc>
                <a:spcPct val="100000"/>
              </a:lnSpc>
              <a:spcBef>
                <a:spcPts val="0"/>
              </a:spcBef>
              <a:spcAft>
                <a:spcPts val="0"/>
              </a:spcAft>
              <a:buClr>
                <a:srgbClr val="000000"/>
              </a:buClr>
              <a:buSzPts val="2400"/>
              <a:buNone/>
              <a:defRPr sz="2400">
                <a:solidFill>
                  <a:srgbClr val="000000"/>
                </a:solidFill>
              </a:defRPr>
            </a:lvl3pPr>
            <a:lvl4pPr lvl="3" algn="l">
              <a:lnSpc>
                <a:spcPct val="100000"/>
              </a:lnSpc>
              <a:spcBef>
                <a:spcPts val="0"/>
              </a:spcBef>
              <a:spcAft>
                <a:spcPts val="0"/>
              </a:spcAft>
              <a:buClr>
                <a:srgbClr val="000000"/>
              </a:buClr>
              <a:buSzPts val="2400"/>
              <a:buNone/>
              <a:defRPr sz="2400">
                <a:solidFill>
                  <a:srgbClr val="000000"/>
                </a:solidFill>
              </a:defRPr>
            </a:lvl4pPr>
            <a:lvl5pPr lvl="4" algn="l">
              <a:lnSpc>
                <a:spcPct val="100000"/>
              </a:lnSpc>
              <a:spcBef>
                <a:spcPts val="0"/>
              </a:spcBef>
              <a:spcAft>
                <a:spcPts val="0"/>
              </a:spcAft>
              <a:buClr>
                <a:srgbClr val="000000"/>
              </a:buClr>
              <a:buSzPts val="2400"/>
              <a:buNone/>
              <a:defRPr sz="2400">
                <a:solidFill>
                  <a:srgbClr val="000000"/>
                </a:solidFill>
              </a:defRPr>
            </a:lvl5pPr>
            <a:lvl6pPr lvl="5" algn="l">
              <a:lnSpc>
                <a:spcPct val="100000"/>
              </a:lnSpc>
              <a:spcBef>
                <a:spcPts val="0"/>
              </a:spcBef>
              <a:spcAft>
                <a:spcPts val="0"/>
              </a:spcAft>
              <a:buClr>
                <a:srgbClr val="000000"/>
              </a:buClr>
              <a:buSzPts val="2400"/>
              <a:buNone/>
              <a:defRPr sz="2400">
                <a:solidFill>
                  <a:srgbClr val="000000"/>
                </a:solidFill>
              </a:defRPr>
            </a:lvl6pPr>
            <a:lvl7pPr lvl="6" algn="l">
              <a:lnSpc>
                <a:spcPct val="100000"/>
              </a:lnSpc>
              <a:spcBef>
                <a:spcPts val="0"/>
              </a:spcBef>
              <a:spcAft>
                <a:spcPts val="0"/>
              </a:spcAft>
              <a:buClr>
                <a:srgbClr val="000000"/>
              </a:buClr>
              <a:buSzPts val="2400"/>
              <a:buNone/>
              <a:defRPr sz="2400">
                <a:solidFill>
                  <a:srgbClr val="000000"/>
                </a:solidFill>
              </a:defRPr>
            </a:lvl7pPr>
            <a:lvl8pPr lvl="7" algn="l">
              <a:lnSpc>
                <a:spcPct val="100000"/>
              </a:lnSpc>
              <a:spcBef>
                <a:spcPts val="0"/>
              </a:spcBef>
              <a:spcAft>
                <a:spcPts val="0"/>
              </a:spcAft>
              <a:buClr>
                <a:srgbClr val="000000"/>
              </a:buClr>
              <a:buSzPts val="2400"/>
              <a:buNone/>
              <a:defRPr sz="2400">
                <a:solidFill>
                  <a:srgbClr val="000000"/>
                </a:solidFill>
              </a:defRPr>
            </a:lvl8pPr>
            <a:lvl9pPr lvl="8" algn="l">
              <a:lnSpc>
                <a:spcPct val="100000"/>
              </a:lnSpc>
              <a:spcBef>
                <a:spcPts val="0"/>
              </a:spcBef>
              <a:spcAft>
                <a:spcPts val="0"/>
              </a:spcAft>
              <a:buClr>
                <a:srgbClr val="000000"/>
              </a:buClr>
              <a:buSzPts val="2400"/>
              <a:buNone/>
              <a:defRPr sz="2400">
                <a:solidFill>
                  <a:srgbClr val="000000"/>
                </a:solidFill>
              </a:defRPr>
            </a:lvl9pPr>
          </a:lstStyle>
          <a:p>
            <a:endParaRPr/>
          </a:p>
        </p:txBody>
      </p:sp>
      <p:sp>
        <p:nvSpPr>
          <p:cNvPr id="29" name="Google Shape;29;p11"/>
          <p:cNvSpPr txBox="1">
            <a:spLocks noGrp="1"/>
          </p:cNvSpPr>
          <p:nvPr>
            <p:ph type="subTitle" idx="1"/>
          </p:nvPr>
        </p:nvSpPr>
        <p:spPr>
          <a:xfrm>
            <a:off x="613700" y="1028375"/>
            <a:ext cx="7625100" cy="3173100"/>
          </a:xfrm>
          <a:prstGeom prst="rect">
            <a:avLst/>
          </a:prstGeom>
          <a:noFill/>
          <a:ln>
            <a:noFill/>
          </a:ln>
        </p:spPr>
        <p:txBody>
          <a:bodyPr spcFirstLastPara="1" wrap="square" lIns="91400" tIns="91400" rIns="91400" bIns="91400" anchor="t" anchorCtr="0">
            <a:noAutofit/>
          </a:bodyPr>
          <a:lstStyle>
            <a:lvl1pPr lvl="0" algn="l">
              <a:lnSpc>
                <a:spcPct val="100000"/>
              </a:lnSpc>
              <a:spcBef>
                <a:spcPts val="0"/>
              </a:spcBef>
              <a:spcAft>
                <a:spcPts val="0"/>
              </a:spcAft>
              <a:buClr>
                <a:srgbClr val="000000"/>
              </a:buClr>
              <a:buSzPts val="2700"/>
              <a:buNone/>
              <a:defRPr sz="1300" b="1">
                <a:solidFill>
                  <a:srgbClr val="000000"/>
                </a:solidFill>
                <a:latin typeface="Montserrat SemiBold"/>
                <a:ea typeface="Montserrat SemiBold"/>
                <a:cs typeface="Montserrat SemiBold"/>
                <a:sym typeface="Montserrat SemiBold"/>
              </a:defRPr>
            </a:lvl1pPr>
            <a:lvl2pPr lvl="1" algn="l">
              <a:lnSpc>
                <a:spcPct val="100000"/>
              </a:lnSpc>
              <a:spcBef>
                <a:spcPts val="0"/>
              </a:spcBef>
              <a:spcAft>
                <a:spcPts val="0"/>
              </a:spcAft>
              <a:buClr>
                <a:srgbClr val="000000"/>
              </a:buClr>
              <a:buSzPts val="2700"/>
              <a:buNone/>
              <a:defRPr>
                <a:solidFill>
                  <a:srgbClr val="000000"/>
                </a:solidFill>
              </a:defRPr>
            </a:lvl2pPr>
            <a:lvl3pPr lvl="2" algn="l">
              <a:lnSpc>
                <a:spcPct val="100000"/>
              </a:lnSpc>
              <a:spcBef>
                <a:spcPts val="0"/>
              </a:spcBef>
              <a:spcAft>
                <a:spcPts val="0"/>
              </a:spcAft>
              <a:buClr>
                <a:srgbClr val="000000"/>
              </a:buClr>
              <a:buSzPts val="2700"/>
              <a:buNone/>
              <a:defRPr>
                <a:solidFill>
                  <a:srgbClr val="000000"/>
                </a:solidFill>
              </a:defRPr>
            </a:lvl3pPr>
            <a:lvl4pPr lvl="3" algn="l">
              <a:lnSpc>
                <a:spcPct val="100000"/>
              </a:lnSpc>
              <a:spcBef>
                <a:spcPts val="0"/>
              </a:spcBef>
              <a:spcAft>
                <a:spcPts val="0"/>
              </a:spcAft>
              <a:buClr>
                <a:srgbClr val="000000"/>
              </a:buClr>
              <a:buSzPts val="2700"/>
              <a:buNone/>
              <a:defRPr>
                <a:solidFill>
                  <a:srgbClr val="000000"/>
                </a:solidFill>
              </a:defRPr>
            </a:lvl4pPr>
            <a:lvl5pPr lvl="4" algn="l">
              <a:lnSpc>
                <a:spcPct val="100000"/>
              </a:lnSpc>
              <a:spcBef>
                <a:spcPts val="0"/>
              </a:spcBef>
              <a:spcAft>
                <a:spcPts val="0"/>
              </a:spcAft>
              <a:buClr>
                <a:srgbClr val="000000"/>
              </a:buClr>
              <a:buSzPts val="2700"/>
              <a:buNone/>
              <a:defRPr>
                <a:solidFill>
                  <a:srgbClr val="000000"/>
                </a:solidFill>
              </a:defRPr>
            </a:lvl5pPr>
            <a:lvl6pPr lvl="5" algn="l">
              <a:lnSpc>
                <a:spcPct val="100000"/>
              </a:lnSpc>
              <a:spcBef>
                <a:spcPts val="0"/>
              </a:spcBef>
              <a:spcAft>
                <a:spcPts val="0"/>
              </a:spcAft>
              <a:buClr>
                <a:srgbClr val="000000"/>
              </a:buClr>
              <a:buSzPts val="1900"/>
              <a:buNone/>
              <a:defRPr>
                <a:solidFill>
                  <a:srgbClr val="000000"/>
                </a:solidFill>
              </a:defRPr>
            </a:lvl6pPr>
            <a:lvl7pPr lvl="6" algn="l">
              <a:lnSpc>
                <a:spcPct val="100000"/>
              </a:lnSpc>
              <a:spcBef>
                <a:spcPts val="0"/>
              </a:spcBef>
              <a:spcAft>
                <a:spcPts val="0"/>
              </a:spcAft>
              <a:buClr>
                <a:srgbClr val="000000"/>
              </a:buClr>
              <a:buSzPts val="2700"/>
              <a:buNone/>
              <a:defRPr>
                <a:solidFill>
                  <a:srgbClr val="000000"/>
                </a:solidFill>
              </a:defRPr>
            </a:lvl7pPr>
            <a:lvl8pPr lvl="7" algn="l">
              <a:lnSpc>
                <a:spcPct val="100000"/>
              </a:lnSpc>
              <a:spcBef>
                <a:spcPts val="0"/>
              </a:spcBef>
              <a:spcAft>
                <a:spcPts val="0"/>
              </a:spcAft>
              <a:buClr>
                <a:srgbClr val="000000"/>
              </a:buClr>
              <a:buSzPts val="2700"/>
              <a:buNone/>
              <a:defRPr>
                <a:solidFill>
                  <a:srgbClr val="000000"/>
                </a:solidFill>
              </a:defRPr>
            </a:lvl8pPr>
            <a:lvl9pPr lvl="8" algn="l">
              <a:lnSpc>
                <a:spcPct val="100000"/>
              </a:lnSpc>
              <a:spcBef>
                <a:spcPts val="0"/>
              </a:spcBef>
              <a:spcAft>
                <a:spcPts val="0"/>
              </a:spcAft>
              <a:buClr>
                <a:srgbClr val="000000"/>
              </a:buClr>
              <a:buSzPts val="2700"/>
              <a:buNone/>
              <a:defRPr>
                <a:solidFill>
                  <a:srgbClr val="000000"/>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3 column 1 1">
  <p:cSld name="TITLE_2_1_1_2_1_1">
    <p:bg>
      <p:bgPr>
        <a:solidFill>
          <a:srgbClr val="000000"/>
        </a:solidFill>
        <a:effectLst/>
      </p:bgPr>
    </p:bg>
    <p:spTree>
      <p:nvGrpSpPr>
        <p:cNvPr id="1" name="Shape 83"/>
        <p:cNvGrpSpPr/>
        <p:nvPr/>
      </p:nvGrpSpPr>
      <p:grpSpPr>
        <a:xfrm>
          <a:off x="0" y="0"/>
          <a:ext cx="0" cy="0"/>
          <a:chOff x="0" y="0"/>
          <a:chExt cx="0" cy="0"/>
        </a:xfrm>
      </p:grpSpPr>
      <p:sp>
        <p:nvSpPr>
          <p:cNvPr id="84" name="Google Shape;84;p22"/>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lvl1pPr lvl="0" algn="l">
              <a:lnSpc>
                <a:spcPct val="90000"/>
              </a:lnSpc>
              <a:spcBef>
                <a:spcPts val="0"/>
              </a:spcBef>
              <a:spcAft>
                <a:spcPts val="0"/>
              </a:spcAft>
              <a:buClr>
                <a:schemeClr val="lt1"/>
              </a:buClr>
              <a:buSzPts val="2000"/>
              <a:buFont typeface="Montserrat Black"/>
              <a:buNone/>
              <a:defRPr sz="2000">
                <a:solidFill>
                  <a:schemeClr val="lt1"/>
                </a:solidFill>
                <a:latin typeface="Montserrat Black"/>
                <a:ea typeface="Montserrat Black"/>
                <a:cs typeface="Montserrat Black"/>
                <a:sym typeface="Montserrat Black"/>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85" name="Google Shape;85;p22"/>
          <p:cNvSpPr/>
          <p:nvPr/>
        </p:nvSpPr>
        <p:spPr>
          <a:xfrm flipH="1">
            <a:off x="387577" y="447740"/>
            <a:ext cx="2219100" cy="87600"/>
          </a:xfrm>
          <a:prstGeom prst="rect">
            <a:avLst/>
          </a:prstGeom>
          <a:gradFill>
            <a:gsLst>
              <a:gs pos="0">
                <a:srgbClr val="25A8E1"/>
              </a:gs>
              <a:gs pos="100000">
                <a:srgbClr val="29378F"/>
              </a:gs>
            </a:gsLst>
            <a:lin ang="2698631"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 name="Google Shape;86;p22"/>
          <p:cNvSpPr/>
          <p:nvPr/>
        </p:nvSpPr>
        <p:spPr>
          <a:xfrm rot="5400000">
            <a:off x="94753" y="740237"/>
            <a:ext cx="672000" cy="87000"/>
          </a:xfrm>
          <a:prstGeom prst="rect">
            <a:avLst/>
          </a:prstGeom>
          <a:solidFill>
            <a:srgbClr val="29378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 name="Google Shape;87;p22"/>
          <p:cNvSpPr/>
          <p:nvPr/>
        </p:nvSpPr>
        <p:spPr>
          <a:xfrm rot="5400000">
            <a:off x="2295575" y="224100"/>
            <a:ext cx="535200" cy="870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 name="Google Shape;88;p22"/>
          <p:cNvSpPr txBox="1">
            <a:spLocks noGrp="1"/>
          </p:cNvSpPr>
          <p:nvPr>
            <p:ph type="body" idx="1"/>
          </p:nvPr>
        </p:nvSpPr>
        <p:spPr>
          <a:xfrm>
            <a:off x="613700" y="1152475"/>
            <a:ext cx="3771000" cy="3416400"/>
          </a:xfrm>
          <a:prstGeom prst="rect">
            <a:avLst/>
          </a:prstGeom>
          <a:noFill/>
          <a:ln>
            <a:noFill/>
          </a:ln>
        </p:spPr>
        <p:txBody>
          <a:bodyPr spcFirstLastPara="1" wrap="square" lIns="91400" tIns="91400" rIns="91400" bIns="91400" anchor="t" anchorCtr="0">
            <a:noAutofit/>
          </a:bodyPr>
          <a:lstStyle>
            <a:lvl1pPr marL="457200" lvl="0" indent="-228600" algn="l">
              <a:lnSpc>
                <a:spcPct val="100000"/>
              </a:lnSpc>
              <a:spcBef>
                <a:spcPts val="0"/>
              </a:spcBef>
              <a:spcAft>
                <a:spcPts val="0"/>
              </a:spcAft>
              <a:buSzPts val="1500"/>
              <a:buNone/>
              <a:defRPr sz="1500"/>
            </a:lvl1pPr>
            <a:lvl2pPr marL="914400" lvl="1" indent="-228600" algn="l">
              <a:lnSpc>
                <a:spcPct val="100000"/>
              </a:lnSpc>
              <a:spcBef>
                <a:spcPts val="0"/>
              </a:spcBef>
              <a:spcAft>
                <a:spcPts val="0"/>
              </a:spcAft>
              <a:buSzPts val="1500"/>
              <a:buNone/>
              <a:defRPr sz="1500"/>
            </a:lvl2pPr>
            <a:lvl3pPr marL="1371600" lvl="2" indent="-228600" algn="l">
              <a:lnSpc>
                <a:spcPct val="100000"/>
              </a:lnSpc>
              <a:spcBef>
                <a:spcPts val="0"/>
              </a:spcBef>
              <a:spcAft>
                <a:spcPts val="0"/>
              </a:spcAft>
              <a:buSzPts val="1500"/>
              <a:buNone/>
              <a:defRPr sz="1500"/>
            </a:lvl3pPr>
            <a:lvl4pPr marL="1828800" lvl="3" indent="-228600" algn="l">
              <a:lnSpc>
                <a:spcPct val="100000"/>
              </a:lnSpc>
              <a:spcBef>
                <a:spcPts val="0"/>
              </a:spcBef>
              <a:spcAft>
                <a:spcPts val="0"/>
              </a:spcAft>
              <a:buSzPts val="1500"/>
              <a:buNone/>
              <a:defRPr sz="1500"/>
            </a:lvl4pPr>
            <a:lvl5pPr marL="2286000" lvl="4" indent="-228600" algn="l">
              <a:lnSpc>
                <a:spcPct val="100000"/>
              </a:lnSpc>
              <a:spcBef>
                <a:spcPts val="0"/>
              </a:spcBef>
              <a:spcAft>
                <a:spcPts val="0"/>
              </a:spcAft>
              <a:buSzPts val="1500"/>
              <a:buNone/>
              <a:defRPr sz="1500"/>
            </a:lvl5pPr>
            <a:lvl6pPr marL="2743200" lvl="5" indent="-323850" algn="l">
              <a:lnSpc>
                <a:spcPct val="100000"/>
              </a:lnSpc>
              <a:spcBef>
                <a:spcPts val="0"/>
              </a:spcBef>
              <a:spcAft>
                <a:spcPts val="0"/>
              </a:spcAft>
              <a:buSzPts val="1500"/>
              <a:buChar char="•"/>
              <a:defRPr sz="1500"/>
            </a:lvl6pPr>
            <a:lvl7pPr marL="3200400" lvl="6" indent="-323850" algn="l">
              <a:lnSpc>
                <a:spcPct val="100000"/>
              </a:lnSpc>
              <a:spcBef>
                <a:spcPts val="0"/>
              </a:spcBef>
              <a:spcAft>
                <a:spcPts val="0"/>
              </a:spcAft>
              <a:buSzPts val="1500"/>
              <a:buChar char="•"/>
              <a:defRPr sz="1500"/>
            </a:lvl7pPr>
            <a:lvl8pPr marL="3657600" lvl="7" indent="-323850" algn="l">
              <a:lnSpc>
                <a:spcPct val="100000"/>
              </a:lnSpc>
              <a:spcBef>
                <a:spcPts val="0"/>
              </a:spcBef>
              <a:spcAft>
                <a:spcPts val="0"/>
              </a:spcAft>
              <a:buSzPts val="1500"/>
              <a:buChar char="•"/>
              <a:defRPr sz="1500"/>
            </a:lvl8pPr>
            <a:lvl9pPr marL="4114800" lvl="8" indent="-323850" algn="l">
              <a:lnSpc>
                <a:spcPct val="100000"/>
              </a:lnSpc>
              <a:spcBef>
                <a:spcPts val="0"/>
              </a:spcBef>
              <a:spcAft>
                <a:spcPts val="0"/>
              </a:spcAft>
              <a:buSzPts val="1500"/>
              <a:buChar char="•"/>
              <a:defRPr sz="1500"/>
            </a:lvl9pPr>
          </a:lstStyle>
          <a:p>
            <a:endParaRPr/>
          </a:p>
        </p:txBody>
      </p:sp>
      <p:sp>
        <p:nvSpPr>
          <p:cNvPr id="89" name="Google Shape;89;p22"/>
          <p:cNvSpPr txBox="1">
            <a:spLocks noGrp="1"/>
          </p:cNvSpPr>
          <p:nvPr>
            <p:ph type="body" idx="2"/>
          </p:nvPr>
        </p:nvSpPr>
        <p:spPr>
          <a:xfrm>
            <a:off x="4935755" y="1139150"/>
            <a:ext cx="3771000" cy="3416400"/>
          </a:xfrm>
          <a:prstGeom prst="rect">
            <a:avLst/>
          </a:prstGeom>
          <a:noFill/>
          <a:ln>
            <a:noFill/>
          </a:ln>
        </p:spPr>
        <p:txBody>
          <a:bodyPr spcFirstLastPara="1" wrap="square" lIns="91400" tIns="91400" rIns="91400" bIns="91400" anchor="t" anchorCtr="0">
            <a:noAutofit/>
          </a:bodyPr>
          <a:lstStyle>
            <a:lvl1pPr marL="457200" lvl="0" indent="-228600" algn="l">
              <a:lnSpc>
                <a:spcPct val="100000"/>
              </a:lnSpc>
              <a:spcBef>
                <a:spcPts val="0"/>
              </a:spcBef>
              <a:spcAft>
                <a:spcPts val="0"/>
              </a:spcAft>
              <a:buSzPts val="1500"/>
              <a:buNone/>
              <a:defRPr sz="1500"/>
            </a:lvl1pPr>
            <a:lvl2pPr marL="914400" lvl="1" indent="-228600" algn="l">
              <a:lnSpc>
                <a:spcPct val="100000"/>
              </a:lnSpc>
              <a:spcBef>
                <a:spcPts val="0"/>
              </a:spcBef>
              <a:spcAft>
                <a:spcPts val="0"/>
              </a:spcAft>
              <a:buSzPts val="1500"/>
              <a:buNone/>
              <a:defRPr sz="1500"/>
            </a:lvl2pPr>
            <a:lvl3pPr marL="1371600" lvl="2" indent="-228600" algn="l">
              <a:lnSpc>
                <a:spcPct val="100000"/>
              </a:lnSpc>
              <a:spcBef>
                <a:spcPts val="0"/>
              </a:spcBef>
              <a:spcAft>
                <a:spcPts val="0"/>
              </a:spcAft>
              <a:buSzPts val="1500"/>
              <a:buNone/>
              <a:defRPr sz="1500"/>
            </a:lvl3pPr>
            <a:lvl4pPr marL="1828800" lvl="3" indent="-228600" algn="l">
              <a:lnSpc>
                <a:spcPct val="100000"/>
              </a:lnSpc>
              <a:spcBef>
                <a:spcPts val="0"/>
              </a:spcBef>
              <a:spcAft>
                <a:spcPts val="0"/>
              </a:spcAft>
              <a:buSzPts val="1500"/>
              <a:buNone/>
              <a:defRPr sz="1500"/>
            </a:lvl4pPr>
            <a:lvl5pPr marL="2286000" lvl="4" indent="-228600" algn="l">
              <a:lnSpc>
                <a:spcPct val="100000"/>
              </a:lnSpc>
              <a:spcBef>
                <a:spcPts val="0"/>
              </a:spcBef>
              <a:spcAft>
                <a:spcPts val="0"/>
              </a:spcAft>
              <a:buSzPts val="1500"/>
              <a:buNone/>
              <a:defRPr sz="1500"/>
            </a:lvl5pPr>
            <a:lvl6pPr marL="2743200" lvl="5" indent="-323850" algn="l">
              <a:lnSpc>
                <a:spcPct val="100000"/>
              </a:lnSpc>
              <a:spcBef>
                <a:spcPts val="0"/>
              </a:spcBef>
              <a:spcAft>
                <a:spcPts val="0"/>
              </a:spcAft>
              <a:buSzPts val="1500"/>
              <a:buChar char="•"/>
              <a:defRPr sz="1500"/>
            </a:lvl6pPr>
            <a:lvl7pPr marL="3200400" lvl="6" indent="-323850" algn="l">
              <a:lnSpc>
                <a:spcPct val="100000"/>
              </a:lnSpc>
              <a:spcBef>
                <a:spcPts val="0"/>
              </a:spcBef>
              <a:spcAft>
                <a:spcPts val="0"/>
              </a:spcAft>
              <a:buSzPts val="1500"/>
              <a:buChar char="•"/>
              <a:defRPr sz="1500"/>
            </a:lvl7pPr>
            <a:lvl8pPr marL="3657600" lvl="7" indent="-323850" algn="l">
              <a:lnSpc>
                <a:spcPct val="100000"/>
              </a:lnSpc>
              <a:spcBef>
                <a:spcPts val="0"/>
              </a:spcBef>
              <a:spcAft>
                <a:spcPts val="0"/>
              </a:spcAft>
              <a:buSzPts val="1500"/>
              <a:buChar char="•"/>
              <a:defRPr sz="1500"/>
            </a:lvl8pPr>
            <a:lvl9pPr marL="4114800" lvl="8" indent="-323850" algn="l">
              <a:lnSpc>
                <a:spcPct val="100000"/>
              </a:lnSpc>
              <a:spcBef>
                <a:spcPts val="0"/>
              </a:spcBef>
              <a:spcAft>
                <a:spcPts val="0"/>
              </a:spcAft>
              <a:buSzPts val="1500"/>
              <a:buChar char="•"/>
              <a:defRPr sz="15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Flow content slide 2">
  <p:cSld name="TITLE_2_1_1_1">
    <p:bg>
      <p:bgPr>
        <a:solidFill>
          <a:srgbClr val="000000"/>
        </a:solidFill>
        <a:effectLst/>
      </p:bgPr>
    </p:bg>
    <p:spTree>
      <p:nvGrpSpPr>
        <p:cNvPr id="1" name="Shape 90"/>
        <p:cNvGrpSpPr/>
        <p:nvPr/>
      </p:nvGrpSpPr>
      <p:grpSpPr>
        <a:xfrm>
          <a:off x="0" y="0"/>
          <a:ext cx="0" cy="0"/>
          <a:chOff x="0" y="0"/>
          <a:chExt cx="0" cy="0"/>
        </a:xfrm>
      </p:grpSpPr>
      <p:sp>
        <p:nvSpPr>
          <p:cNvPr id="91" name="Google Shape;91;p23"/>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lvl1pPr lvl="0" algn="l">
              <a:lnSpc>
                <a:spcPct val="90000"/>
              </a:lnSpc>
              <a:spcBef>
                <a:spcPts val="0"/>
              </a:spcBef>
              <a:spcAft>
                <a:spcPts val="0"/>
              </a:spcAft>
              <a:buClr>
                <a:schemeClr val="lt1"/>
              </a:buClr>
              <a:buSzPts val="2000"/>
              <a:buFont typeface="Montserrat Black"/>
              <a:buNone/>
              <a:defRPr sz="2000">
                <a:solidFill>
                  <a:schemeClr val="lt1"/>
                </a:solidFill>
                <a:latin typeface="Montserrat Black"/>
                <a:ea typeface="Montserrat Black"/>
                <a:cs typeface="Montserrat Black"/>
                <a:sym typeface="Montserrat Black"/>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92" name="Google Shape;92;p23"/>
          <p:cNvSpPr/>
          <p:nvPr/>
        </p:nvSpPr>
        <p:spPr>
          <a:xfrm flipH="1">
            <a:off x="387577" y="447740"/>
            <a:ext cx="2219100" cy="87600"/>
          </a:xfrm>
          <a:prstGeom prst="rect">
            <a:avLst/>
          </a:prstGeom>
          <a:gradFill>
            <a:gsLst>
              <a:gs pos="0">
                <a:srgbClr val="27AAE1"/>
              </a:gs>
              <a:gs pos="100000">
                <a:srgbClr val="2B3990"/>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 name="Google Shape;93;p23"/>
          <p:cNvSpPr/>
          <p:nvPr/>
        </p:nvSpPr>
        <p:spPr>
          <a:xfrm rot="5400000">
            <a:off x="125050" y="709926"/>
            <a:ext cx="611400" cy="870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 name="Google Shape;94;p23"/>
          <p:cNvSpPr txBox="1">
            <a:spLocks noGrp="1"/>
          </p:cNvSpPr>
          <p:nvPr>
            <p:ph type="subTitle" idx="1"/>
          </p:nvPr>
        </p:nvSpPr>
        <p:spPr>
          <a:xfrm>
            <a:off x="613700" y="1028375"/>
            <a:ext cx="7625100" cy="3173100"/>
          </a:xfrm>
          <a:prstGeom prst="rect">
            <a:avLst/>
          </a:prstGeom>
          <a:noFill/>
          <a:ln>
            <a:noFill/>
          </a:ln>
        </p:spPr>
        <p:txBody>
          <a:bodyPr spcFirstLastPara="1" wrap="square" lIns="91400" tIns="91400" rIns="91400" bIns="91400" anchor="t" anchorCtr="0">
            <a:noAutofit/>
          </a:bodyPr>
          <a:lstStyle>
            <a:lvl1pPr lvl="0" algn="l">
              <a:lnSpc>
                <a:spcPct val="100000"/>
              </a:lnSpc>
              <a:spcBef>
                <a:spcPts val="0"/>
              </a:spcBef>
              <a:spcAft>
                <a:spcPts val="0"/>
              </a:spcAft>
              <a:buSzPts val="2700"/>
              <a:buNone/>
              <a:defRPr sz="1300" b="1">
                <a:solidFill>
                  <a:srgbClr val="FFFFFF"/>
                </a:solidFill>
                <a:latin typeface="Montserrat SemiBold"/>
                <a:ea typeface="Montserrat SemiBold"/>
                <a:cs typeface="Montserrat SemiBold"/>
                <a:sym typeface="Montserrat SemiBold"/>
              </a:defRPr>
            </a:lvl1pPr>
            <a:lvl2pPr lvl="1" algn="l">
              <a:lnSpc>
                <a:spcPct val="100000"/>
              </a:lnSpc>
              <a:spcBef>
                <a:spcPts val="0"/>
              </a:spcBef>
              <a:spcAft>
                <a:spcPts val="0"/>
              </a:spcAft>
              <a:buSzPts val="2700"/>
              <a:buNone/>
              <a:defRPr/>
            </a:lvl2pPr>
            <a:lvl3pPr lvl="2" algn="l">
              <a:lnSpc>
                <a:spcPct val="100000"/>
              </a:lnSpc>
              <a:spcBef>
                <a:spcPts val="0"/>
              </a:spcBef>
              <a:spcAft>
                <a:spcPts val="0"/>
              </a:spcAft>
              <a:buSzPts val="2700"/>
              <a:buNone/>
              <a:defRPr/>
            </a:lvl3pPr>
            <a:lvl4pPr lvl="3" algn="l">
              <a:lnSpc>
                <a:spcPct val="100000"/>
              </a:lnSpc>
              <a:spcBef>
                <a:spcPts val="0"/>
              </a:spcBef>
              <a:spcAft>
                <a:spcPts val="0"/>
              </a:spcAft>
              <a:buSzPts val="2700"/>
              <a:buNone/>
              <a:defRPr/>
            </a:lvl4pPr>
            <a:lvl5pPr lvl="4" algn="l">
              <a:lnSpc>
                <a:spcPct val="100000"/>
              </a:lnSpc>
              <a:spcBef>
                <a:spcPts val="0"/>
              </a:spcBef>
              <a:spcAft>
                <a:spcPts val="0"/>
              </a:spcAft>
              <a:buSzPts val="27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2700"/>
              <a:buNone/>
              <a:defRPr/>
            </a:lvl7pPr>
            <a:lvl8pPr lvl="7" algn="l">
              <a:lnSpc>
                <a:spcPct val="100000"/>
              </a:lnSpc>
              <a:spcBef>
                <a:spcPts val="0"/>
              </a:spcBef>
              <a:spcAft>
                <a:spcPts val="0"/>
              </a:spcAft>
              <a:buSzPts val="2700"/>
              <a:buNone/>
              <a:defRPr/>
            </a:lvl8pPr>
            <a:lvl9pPr lvl="8" algn="l">
              <a:lnSpc>
                <a:spcPct val="100000"/>
              </a:lnSpc>
              <a:spcBef>
                <a:spcPts val="0"/>
              </a:spcBef>
              <a:spcAft>
                <a:spcPts val="0"/>
              </a:spcAft>
              <a:buSzPts val="27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omputer right">
  <p:cSld name="TITLE_1">
    <p:bg>
      <p:bgPr>
        <a:solidFill>
          <a:srgbClr val="000000"/>
        </a:solidFill>
        <a:effectLst/>
      </p:bgPr>
    </p:bg>
    <p:spTree>
      <p:nvGrpSpPr>
        <p:cNvPr id="1" name="Shape 95"/>
        <p:cNvGrpSpPr/>
        <p:nvPr/>
      </p:nvGrpSpPr>
      <p:grpSpPr>
        <a:xfrm>
          <a:off x="0" y="0"/>
          <a:ext cx="0" cy="0"/>
          <a:chOff x="0" y="0"/>
          <a:chExt cx="0" cy="0"/>
        </a:xfrm>
      </p:grpSpPr>
      <p:sp>
        <p:nvSpPr>
          <p:cNvPr id="96" name="Google Shape;96;p24"/>
          <p:cNvSpPr txBox="1">
            <a:spLocks noGrp="1"/>
          </p:cNvSpPr>
          <p:nvPr>
            <p:ph type="sldNum" idx="12"/>
          </p:nvPr>
        </p:nvSpPr>
        <p:spPr>
          <a:xfrm>
            <a:off x="6351882" y="4666299"/>
            <a:ext cx="201300" cy="201900"/>
          </a:xfrm>
          <a:prstGeom prst="rect">
            <a:avLst/>
          </a:prstGeom>
          <a:noFill/>
          <a:ln>
            <a:noFill/>
          </a:ln>
        </p:spPr>
        <p:txBody>
          <a:bodyPr spcFirstLastPara="1" wrap="square" lIns="34275" tIns="34275" rIns="34275" bIns="34275" anchor="ctr" anchorCtr="0">
            <a:noAutofit/>
          </a:bodyPr>
          <a:lstStyle>
            <a:lvl1pPr marL="0" marR="0" lvl="0" indent="0" algn="r" rtl="0">
              <a:lnSpc>
                <a:spcPct val="100000"/>
              </a:lnSpc>
              <a:spcBef>
                <a:spcPts val="0"/>
              </a:spcBef>
              <a:spcAft>
                <a:spcPts val="0"/>
              </a:spcAft>
              <a:buClr>
                <a:srgbClr val="404040"/>
              </a:buClr>
              <a:buSzPts val="900"/>
              <a:buFont typeface="Montserrat"/>
              <a:buNone/>
              <a:defRPr sz="1400" b="0" i="0" u="none" strike="noStrike" cap="none">
                <a:solidFill>
                  <a:srgbClr val="404040"/>
                </a:solidFill>
                <a:latin typeface="Arial"/>
                <a:ea typeface="Arial"/>
                <a:cs typeface="Arial"/>
                <a:sym typeface="Arial"/>
              </a:defRPr>
            </a:lvl1pPr>
            <a:lvl2pPr marL="0" marR="0" lvl="1" indent="0" algn="r" rtl="0">
              <a:lnSpc>
                <a:spcPct val="100000"/>
              </a:lnSpc>
              <a:spcBef>
                <a:spcPts val="0"/>
              </a:spcBef>
              <a:spcAft>
                <a:spcPts val="0"/>
              </a:spcAft>
              <a:buClr>
                <a:srgbClr val="404040"/>
              </a:buClr>
              <a:buSzPts val="900"/>
              <a:buFont typeface="Montserrat"/>
              <a:buNone/>
              <a:defRPr sz="1400" b="0" i="0" u="none" strike="noStrike" cap="none">
                <a:solidFill>
                  <a:srgbClr val="404040"/>
                </a:solidFill>
                <a:latin typeface="Arial"/>
                <a:ea typeface="Arial"/>
                <a:cs typeface="Arial"/>
                <a:sym typeface="Arial"/>
              </a:defRPr>
            </a:lvl2pPr>
            <a:lvl3pPr marL="0" marR="0" lvl="2" indent="0" algn="r" rtl="0">
              <a:lnSpc>
                <a:spcPct val="100000"/>
              </a:lnSpc>
              <a:spcBef>
                <a:spcPts val="0"/>
              </a:spcBef>
              <a:spcAft>
                <a:spcPts val="0"/>
              </a:spcAft>
              <a:buClr>
                <a:srgbClr val="404040"/>
              </a:buClr>
              <a:buSzPts val="900"/>
              <a:buFont typeface="Montserrat"/>
              <a:buNone/>
              <a:defRPr sz="1400" b="0" i="0" u="none" strike="noStrike" cap="none">
                <a:solidFill>
                  <a:srgbClr val="404040"/>
                </a:solidFill>
                <a:latin typeface="Arial"/>
                <a:ea typeface="Arial"/>
                <a:cs typeface="Arial"/>
                <a:sym typeface="Arial"/>
              </a:defRPr>
            </a:lvl3pPr>
            <a:lvl4pPr marL="0" marR="0" lvl="3" indent="0" algn="r" rtl="0">
              <a:lnSpc>
                <a:spcPct val="100000"/>
              </a:lnSpc>
              <a:spcBef>
                <a:spcPts val="0"/>
              </a:spcBef>
              <a:spcAft>
                <a:spcPts val="0"/>
              </a:spcAft>
              <a:buClr>
                <a:srgbClr val="404040"/>
              </a:buClr>
              <a:buSzPts val="900"/>
              <a:buFont typeface="Montserrat"/>
              <a:buNone/>
              <a:defRPr sz="1400" b="0" i="0" u="none" strike="noStrike" cap="none">
                <a:solidFill>
                  <a:srgbClr val="404040"/>
                </a:solidFill>
                <a:latin typeface="Arial"/>
                <a:ea typeface="Arial"/>
                <a:cs typeface="Arial"/>
                <a:sym typeface="Arial"/>
              </a:defRPr>
            </a:lvl4pPr>
            <a:lvl5pPr marL="0" marR="0" lvl="4" indent="0" algn="r" rtl="0">
              <a:lnSpc>
                <a:spcPct val="100000"/>
              </a:lnSpc>
              <a:spcBef>
                <a:spcPts val="0"/>
              </a:spcBef>
              <a:spcAft>
                <a:spcPts val="0"/>
              </a:spcAft>
              <a:buClr>
                <a:srgbClr val="404040"/>
              </a:buClr>
              <a:buSzPts val="900"/>
              <a:buFont typeface="Montserrat"/>
              <a:buNone/>
              <a:defRPr sz="1400" b="0" i="0" u="none" strike="noStrike" cap="none">
                <a:solidFill>
                  <a:srgbClr val="404040"/>
                </a:solidFill>
                <a:latin typeface="Arial"/>
                <a:ea typeface="Arial"/>
                <a:cs typeface="Arial"/>
                <a:sym typeface="Arial"/>
              </a:defRPr>
            </a:lvl5pPr>
            <a:lvl6pPr marL="0" marR="0" lvl="5" indent="0" algn="r" rtl="0">
              <a:lnSpc>
                <a:spcPct val="100000"/>
              </a:lnSpc>
              <a:spcBef>
                <a:spcPts val="0"/>
              </a:spcBef>
              <a:spcAft>
                <a:spcPts val="0"/>
              </a:spcAft>
              <a:buClr>
                <a:srgbClr val="404040"/>
              </a:buClr>
              <a:buSzPts val="900"/>
              <a:buFont typeface="Montserrat"/>
              <a:buNone/>
              <a:defRPr sz="1400" b="0" i="0" u="none" strike="noStrike" cap="none">
                <a:solidFill>
                  <a:srgbClr val="404040"/>
                </a:solidFill>
                <a:latin typeface="Arial"/>
                <a:ea typeface="Arial"/>
                <a:cs typeface="Arial"/>
                <a:sym typeface="Arial"/>
              </a:defRPr>
            </a:lvl6pPr>
            <a:lvl7pPr marL="0" marR="0" lvl="6" indent="0" algn="r" rtl="0">
              <a:lnSpc>
                <a:spcPct val="100000"/>
              </a:lnSpc>
              <a:spcBef>
                <a:spcPts val="0"/>
              </a:spcBef>
              <a:spcAft>
                <a:spcPts val="0"/>
              </a:spcAft>
              <a:buClr>
                <a:srgbClr val="404040"/>
              </a:buClr>
              <a:buSzPts val="900"/>
              <a:buFont typeface="Montserrat"/>
              <a:buNone/>
              <a:defRPr sz="1400" b="0" i="0" u="none" strike="noStrike" cap="none">
                <a:solidFill>
                  <a:srgbClr val="404040"/>
                </a:solidFill>
                <a:latin typeface="Arial"/>
                <a:ea typeface="Arial"/>
                <a:cs typeface="Arial"/>
                <a:sym typeface="Arial"/>
              </a:defRPr>
            </a:lvl7pPr>
            <a:lvl8pPr marL="0" marR="0" lvl="7" indent="0" algn="r" rtl="0">
              <a:lnSpc>
                <a:spcPct val="100000"/>
              </a:lnSpc>
              <a:spcBef>
                <a:spcPts val="0"/>
              </a:spcBef>
              <a:spcAft>
                <a:spcPts val="0"/>
              </a:spcAft>
              <a:buClr>
                <a:srgbClr val="404040"/>
              </a:buClr>
              <a:buSzPts val="900"/>
              <a:buFont typeface="Montserrat"/>
              <a:buNone/>
              <a:defRPr sz="1400" b="0" i="0" u="none" strike="noStrike" cap="none">
                <a:solidFill>
                  <a:srgbClr val="404040"/>
                </a:solidFill>
                <a:latin typeface="Arial"/>
                <a:ea typeface="Arial"/>
                <a:cs typeface="Arial"/>
                <a:sym typeface="Arial"/>
              </a:defRPr>
            </a:lvl8pPr>
            <a:lvl9pPr marL="0" marR="0" lvl="8" indent="0" algn="r" rtl="0">
              <a:lnSpc>
                <a:spcPct val="100000"/>
              </a:lnSpc>
              <a:spcBef>
                <a:spcPts val="0"/>
              </a:spcBef>
              <a:spcAft>
                <a:spcPts val="0"/>
              </a:spcAft>
              <a:buClr>
                <a:srgbClr val="404040"/>
              </a:buClr>
              <a:buSzPts val="900"/>
              <a:buFont typeface="Montserrat"/>
              <a:buNone/>
              <a:defRPr sz="1400" b="0" i="0" u="none" strike="noStrike" cap="none">
                <a:solidFill>
                  <a:srgbClr val="40404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solidFill>
                <a:srgbClr val="000000"/>
              </a:solidFill>
            </a:endParaRPr>
          </a:p>
        </p:txBody>
      </p:sp>
      <p:pic>
        <p:nvPicPr>
          <p:cNvPr id="97" name="Google Shape;97;p24"/>
          <p:cNvPicPr preferRelativeResize="0"/>
          <p:nvPr/>
        </p:nvPicPr>
        <p:blipFill rotWithShape="1">
          <a:blip r:embed="rId2">
            <a:alphaModFix/>
          </a:blip>
          <a:srcRect/>
          <a:stretch/>
        </p:blipFill>
        <p:spPr>
          <a:xfrm>
            <a:off x="1854875" y="456025"/>
            <a:ext cx="8705125" cy="5240902"/>
          </a:xfrm>
          <a:prstGeom prst="rect">
            <a:avLst/>
          </a:prstGeom>
          <a:noFill/>
          <a:ln>
            <a:noFill/>
          </a:ln>
        </p:spPr>
      </p:pic>
      <p:sp>
        <p:nvSpPr>
          <p:cNvPr id="98" name="Google Shape;98;p24"/>
          <p:cNvSpPr txBox="1">
            <a:spLocks noGrp="1"/>
          </p:cNvSpPr>
          <p:nvPr>
            <p:ph type="title"/>
          </p:nvPr>
        </p:nvSpPr>
        <p:spPr>
          <a:xfrm>
            <a:off x="231925" y="431025"/>
            <a:ext cx="3505800" cy="1072500"/>
          </a:xfrm>
          <a:prstGeom prst="rect">
            <a:avLst/>
          </a:prstGeom>
          <a:noFill/>
          <a:ln>
            <a:noFill/>
          </a:ln>
        </p:spPr>
        <p:txBody>
          <a:bodyPr spcFirstLastPara="1" wrap="square" lIns="45700" tIns="45700" rIns="45700" bIns="45700" anchor="b" anchorCtr="0">
            <a:noAutofit/>
          </a:bodyPr>
          <a:lstStyle>
            <a:lvl1pPr lvl="0" algn="l">
              <a:lnSpc>
                <a:spcPct val="90000"/>
              </a:lnSpc>
              <a:spcBef>
                <a:spcPts val="0"/>
              </a:spcBef>
              <a:spcAft>
                <a:spcPts val="0"/>
              </a:spcAft>
              <a:buClr>
                <a:schemeClr val="lt1"/>
              </a:buClr>
              <a:buSzPts val="1700"/>
              <a:buFont typeface="Montserrat Black"/>
              <a:buNone/>
              <a:defRPr sz="1700">
                <a:solidFill>
                  <a:schemeClr val="lt1"/>
                </a:solidFill>
                <a:latin typeface="Montserrat Black"/>
                <a:ea typeface="Montserrat Black"/>
                <a:cs typeface="Montserrat Black"/>
                <a:sym typeface="Montserrat Black"/>
              </a:defRPr>
            </a:lvl1pPr>
            <a:lvl2pPr lvl="1" algn="l">
              <a:lnSpc>
                <a:spcPct val="100000"/>
              </a:lnSpc>
              <a:spcBef>
                <a:spcPts val="0"/>
              </a:spcBef>
              <a:spcAft>
                <a:spcPts val="0"/>
              </a:spcAft>
              <a:buSzPts val="2100"/>
              <a:buNone/>
              <a:defRPr sz="2100"/>
            </a:lvl2pPr>
            <a:lvl3pPr lvl="2" algn="l">
              <a:lnSpc>
                <a:spcPct val="100000"/>
              </a:lnSpc>
              <a:spcBef>
                <a:spcPts val="0"/>
              </a:spcBef>
              <a:spcAft>
                <a:spcPts val="0"/>
              </a:spcAft>
              <a:buSzPts val="2100"/>
              <a:buNone/>
              <a:defRPr sz="2100"/>
            </a:lvl3pPr>
            <a:lvl4pPr lvl="3" algn="l">
              <a:lnSpc>
                <a:spcPct val="100000"/>
              </a:lnSpc>
              <a:spcBef>
                <a:spcPts val="0"/>
              </a:spcBef>
              <a:spcAft>
                <a:spcPts val="0"/>
              </a:spcAft>
              <a:buSzPts val="2100"/>
              <a:buNone/>
              <a:defRPr sz="2100"/>
            </a:lvl4pPr>
            <a:lvl5pPr lvl="4" algn="l">
              <a:lnSpc>
                <a:spcPct val="100000"/>
              </a:lnSpc>
              <a:spcBef>
                <a:spcPts val="0"/>
              </a:spcBef>
              <a:spcAft>
                <a:spcPts val="0"/>
              </a:spcAft>
              <a:buSzPts val="2100"/>
              <a:buNone/>
              <a:defRPr sz="2100"/>
            </a:lvl5pPr>
            <a:lvl6pPr lvl="5" algn="l">
              <a:lnSpc>
                <a:spcPct val="100000"/>
              </a:lnSpc>
              <a:spcBef>
                <a:spcPts val="0"/>
              </a:spcBef>
              <a:spcAft>
                <a:spcPts val="0"/>
              </a:spcAft>
              <a:buSzPts val="2100"/>
              <a:buNone/>
              <a:defRPr sz="2100"/>
            </a:lvl6pPr>
            <a:lvl7pPr lvl="6" algn="l">
              <a:lnSpc>
                <a:spcPct val="100000"/>
              </a:lnSpc>
              <a:spcBef>
                <a:spcPts val="0"/>
              </a:spcBef>
              <a:spcAft>
                <a:spcPts val="0"/>
              </a:spcAft>
              <a:buSzPts val="2100"/>
              <a:buNone/>
              <a:defRPr sz="2100"/>
            </a:lvl7pPr>
            <a:lvl8pPr lvl="7" algn="l">
              <a:lnSpc>
                <a:spcPct val="100000"/>
              </a:lnSpc>
              <a:spcBef>
                <a:spcPts val="0"/>
              </a:spcBef>
              <a:spcAft>
                <a:spcPts val="0"/>
              </a:spcAft>
              <a:buSzPts val="2100"/>
              <a:buNone/>
              <a:defRPr sz="2100"/>
            </a:lvl8pPr>
            <a:lvl9pPr lvl="8" algn="l">
              <a:lnSpc>
                <a:spcPct val="100000"/>
              </a:lnSpc>
              <a:spcBef>
                <a:spcPts val="0"/>
              </a:spcBef>
              <a:spcAft>
                <a:spcPts val="0"/>
              </a:spcAft>
              <a:buSzPts val="2100"/>
              <a:buNone/>
              <a:defRPr sz="2100"/>
            </a:lvl9pPr>
          </a:lstStyle>
          <a:p>
            <a:endParaRPr/>
          </a:p>
        </p:txBody>
      </p:sp>
      <p:sp>
        <p:nvSpPr>
          <p:cNvPr id="99" name="Google Shape;99;p24"/>
          <p:cNvSpPr txBox="1">
            <a:spLocks noGrp="1"/>
          </p:cNvSpPr>
          <p:nvPr>
            <p:ph type="subTitle" idx="1"/>
          </p:nvPr>
        </p:nvSpPr>
        <p:spPr>
          <a:xfrm>
            <a:off x="231925" y="1493100"/>
            <a:ext cx="3505800" cy="3173100"/>
          </a:xfrm>
          <a:prstGeom prst="rect">
            <a:avLst/>
          </a:prstGeom>
          <a:noFill/>
          <a:ln>
            <a:noFill/>
          </a:ln>
        </p:spPr>
        <p:txBody>
          <a:bodyPr spcFirstLastPara="1" wrap="square" lIns="91400" tIns="91400" rIns="91400" bIns="91400" anchor="t" anchorCtr="0">
            <a:noAutofit/>
          </a:bodyPr>
          <a:lstStyle>
            <a:lvl1pPr lvl="0" algn="l">
              <a:lnSpc>
                <a:spcPct val="100000"/>
              </a:lnSpc>
              <a:spcBef>
                <a:spcPts val="0"/>
              </a:spcBef>
              <a:spcAft>
                <a:spcPts val="0"/>
              </a:spcAft>
              <a:buSzPts val="2700"/>
              <a:buNone/>
              <a:defRPr sz="1300" b="1">
                <a:solidFill>
                  <a:srgbClr val="FFFFFF"/>
                </a:solidFill>
                <a:latin typeface="Montserrat SemiBold"/>
                <a:ea typeface="Montserrat SemiBold"/>
                <a:cs typeface="Montserrat SemiBold"/>
                <a:sym typeface="Montserrat SemiBold"/>
              </a:defRPr>
            </a:lvl1pPr>
            <a:lvl2pPr lvl="1" algn="l">
              <a:lnSpc>
                <a:spcPct val="100000"/>
              </a:lnSpc>
              <a:spcBef>
                <a:spcPts val="0"/>
              </a:spcBef>
              <a:spcAft>
                <a:spcPts val="0"/>
              </a:spcAft>
              <a:buSzPts val="2700"/>
              <a:buNone/>
              <a:defRPr/>
            </a:lvl2pPr>
            <a:lvl3pPr lvl="2" algn="l">
              <a:lnSpc>
                <a:spcPct val="100000"/>
              </a:lnSpc>
              <a:spcBef>
                <a:spcPts val="0"/>
              </a:spcBef>
              <a:spcAft>
                <a:spcPts val="0"/>
              </a:spcAft>
              <a:buSzPts val="2700"/>
              <a:buNone/>
              <a:defRPr/>
            </a:lvl3pPr>
            <a:lvl4pPr lvl="3" algn="l">
              <a:lnSpc>
                <a:spcPct val="100000"/>
              </a:lnSpc>
              <a:spcBef>
                <a:spcPts val="0"/>
              </a:spcBef>
              <a:spcAft>
                <a:spcPts val="0"/>
              </a:spcAft>
              <a:buSzPts val="2700"/>
              <a:buNone/>
              <a:defRPr/>
            </a:lvl4pPr>
            <a:lvl5pPr lvl="4" algn="l">
              <a:lnSpc>
                <a:spcPct val="100000"/>
              </a:lnSpc>
              <a:spcBef>
                <a:spcPts val="0"/>
              </a:spcBef>
              <a:spcAft>
                <a:spcPts val="0"/>
              </a:spcAft>
              <a:buSzPts val="27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2700"/>
              <a:buNone/>
              <a:defRPr/>
            </a:lvl7pPr>
            <a:lvl8pPr lvl="7" algn="l">
              <a:lnSpc>
                <a:spcPct val="100000"/>
              </a:lnSpc>
              <a:spcBef>
                <a:spcPts val="0"/>
              </a:spcBef>
              <a:spcAft>
                <a:spcPts val="0"/>
              </a:spcAft>
              <a:buSzPts val="2700"/>
              <a:buNone/>
              <a:defRPr/>
            </a:lvl8pPr>
            <a:lvl9pPr lvl="8" algn="l">
              <a:lnSpc>
                <a:spcPct val="100000"/>
              </a:lnSpc>
              <a:spcBef>
                <a:spcPts val="0"/>
              </a:spcBef>
              <a:spcAft>
                <a:spcPts val="0"/>
              </a:spcAft>
              <a:buSzPts val="2700"/>
              <a:buNone/>
              <a:defRPr/>
            </a:lvl9pPr>
          </a:lstStyle>
          <a:p>
            <a:endParaRPr/>
          </a:p>
        </p:txBody>
      </p:sp>
      <p:sp>
        <p:nvSpPr>
          <p:cNvPr id="100" name="Google Shape;100;p24"/>
          <p:cNvSpPr/>
          <p:nvPr/>
        </p:nvSpPr>
        <p:spPr>
          <a:xfrm flipH="1">
            <a:off x="382800" y="381350"/>
            <a:ext cx="8837400" cy="114000"/>
          </a:xfrm>
          <a:prstGeom prst="rect">
            <a:avLst/>
          </a:pr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 name="Google Shape;101;p24"/>
          <p:cNvSpPr/>
          <p:nvPr/>
        </p:nvSpPr>
        <p:spPr>
          <a:xfrm rot="5400000">
            <a:off x="115550" y="648650"/>
            <a:ext cx="648600" cy="114000"/>
          </a:xfrm>
          <a:prstGeom prst="rect">
            <a:avLst/>
          </a:prstGeom>
          <a:solidFill>
            <a:srgbClr val="E80A8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 name="Google Shape;102;p24"/>
          <p:cNvSpPr/>
          <p:nvPr/>
        </p:nvSpPr>
        <p:spPr>
          <a:xfrm>
            <a:off x="-76200" y="915950"/>
            <a:ext cx="573000" cy="114000"/>
          </a:xfrm>
          <a:prstGeom prst="rect">
            <a:avLst/>
          </a:prstGeom>
          <a:solidFill>
            <a:srgbClr val="E80A8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omputer right 1">
  <p:cSld name="TITLE_1_2">
    <p:bg>
      <p:bgPr>
        <a:solidFill>
          <a:srgbClr val="000000"/>
        </a:solidFill>
        <a:effectLst/>
      </p:bgPr>
    </p:bg>
    <p:spTree>
      <p:nvGrpSpPr>
        <p:cNvPr id="1" name="Shape 103"/>
        <p:cNvGrpSpPr/>
        <p:nvPr/>
      </p:nvGrpSpPr>
      <p:grpSpPr>
        <a:xfrm>
          <a:off x="0" y="0"/>
          <a:ext cx="0" cy="0"/>
          <a:chOff x="0" y="0"/>
          <a:chExt cx="0" cy="0"/>
        </a:xfrm>
      </p:grpSpPr>
      <p:sp>
        <p:nvSpPr>
          <p:cNvPr id="104" name="Google Shape;104;p25"/>
          <p:cNvSpPr txBox="1">
            <a:spLocks noGrp="1"/>
          </p:cNvSpPr>
          <p:nvPr>
            <p:ph type="sldNum" idx="12"/>
          </p:nvPr>
        </p:nvSpPr>
        <p:spPr>
          <a:xfrm>
            <a:off x="6351882" y="4666299"/>
            <a:ext cx="201300" cy="201900"/>
          </a:xfrm>
          <a:prstGeom prst="rect">
            <a:avLst/>
          </a:prstGeom>
          <a:noFill/>
          <a:ln>
            <a:noFill/>
          </a:ln>
        </p:spPr>
        <p:txBody>
          <a:bodyPr spcFirstLastPara="1" wrap="square" lIns="34275" tIns="34275" rIns="34275" bIns="34275" anchor="ctr" anchorCtr="0">
            <a:noAutofit/>
          </a:bodyPr>
          <a:lstStyle>
            <a:lvl1pPr marL="0" marR="0" lvl="0" indent="0" algn="r" rtl="0">
              <a:lnSpc>
                <a:spcPct val="100000"/>
              </a:lnSpc>
              <a:spcBef>
                <a:spcPts val="0"/>
              </a:spcBef>
              <a:spcAft>
                <a:spcPts val="0"/>
              </a:spcAft>
              <a:buClr>
                <a:srgbClr val="404040"/>
              </a:buClr>
              <a:buSzPts val="900"/>
              <a:buFont typeface="Montserrat"/>
              <a:buNone/>
              <a:defRPr sz="1400" b="0" i="0" u="none" strike="noStrike" cap="none">
                <a:solidFill>
                  <a:srgbClr val="404040"/>
                </a:solidFill>
                <a:latin typeface="Arial"/>
                <a:ea typeface="Arial"/>
                <a:cs typeface="Arial"/>
                <a:sym typeface="Arial"/>
              </a:defRPr>
            </a:lvl1pPr>
            <a:lvl2pPr marL="0" marR="0" lvl="1" indent="0" algn="r" rtl="0">
              <a:lnSpc>
                <a:spcPct val="100000"/>
              </a:lnSpc>
              <a:spcBef>
                <a:spcPts val="0"/>
              </a:spcBef>
              <a:spcAft>
                <a:spcPts val="0"/>
              </a:spcAft>
              <a:buClr>
                <a:srgbClr val="404040"/>
              </a:buClr>
              <a:buSzPts val="900"/>
              <a:buFont typeface="Montserrat"/>
              <a:buNone/>
              <a:defRPr sz="1400" b="0" i="0" u="none" strike="noStrike" cap="none">
                <a:solidFill>
                  <a:srgbClr val="404040"/>
                </a:solidFill>
                <a:latin typeface="Arial"/>
                <a:ea typeface="Arial"/>
                <a:cs typeface="Arial"/>
                <a:sym typeface="Arial"/>
              </a:defRPr>
            </a:lvl2pPr>
            <a:lvl3pPr marL="0" marR="0" lvl="2" indent="0" algn="r" rtl="0">
              <a:lnSpc>
                <a:spcPct val="100000"/>
              </a:lnSpc>
              <a:spcBef>
                <a:spcPts val="0"/>
              </a:spcBef>
              <a:spcAft>
                <a:spcPts val="0"/>
              </a:spcAft>
              <a:buClr>
                <a:srgbClr val="404040"/>
              </a:buClr>
              <a:buSzPts val="900"/>
              <a:buFont typeface="Montserrat"/>
              <a:buNone/>
              <a:defRPr sz="1400" b="0" i="0" u="none" strike="noStrike" cap="none">
                <a:solidFill>
                  <a:srgbClr val="404040"/>
                </a:solidFill>
                <a:latin typeface="Arial"/>
                <a:ea typeface="Arial"/>
                <a:cs typeface="Arial"/>
                <a:sym typeface="Arial"/>
              </a:defRPr>
            </a:lvl3pPr>
            <a:lvl4pPr marL="0" marR="0" lvl="3" indent="0" algn="r" rtl="0">
              <a:lnSpc>
                <a:spcPct val="100000"/>
              </a:lnSpc>
              <a:spcBef>
                <a:spcPts val="0"/>
              </a:spcBef>
              <a:spcAft>
                <a:spcPts val="0"/>
              </a:spcAft>
              <a:buClr>
                <a:srgbClr val="404040"/>
              </a:buClr>
              <a:buSzPts val="900"/>
              <a:buFont typeface="Montserrat"/>
              <a:buNone/>
              <a:defRPr sz="1400" b="0" i="0" u="none" strike="noStrike" cap="none">
                <a:solidFill>
                  <a:srgbClr val="404040"/>
                </a:solidFill>
                <a:latin typeface="Arial"/>
                <a:ea typeface="Arial"/>
                <a:cs typeface="Arial"/>
                <a:sym typeface="Arial"/>
              </a:defRPr>
            </a:lvl4pPr>
            <a:lvl5pPr marL="0" marR="0" lvl="4" indent="0" algn="r" rtl="0">
              <a:lnSpc>
                <a:spcPct val="100000"/>
              </a:lnSpc>
              <a:spcBef>
                <a:spcPts val="0"/>
              </a:spcBef>
              <a:spcAft>
                <a:spcPts val="0"/>
              </a:spcAft>
              <a:buClr>
                <a:srgbClr val="404040"/>
              </a:buClr>
              <a:buSzPts val="900"/>
              <a:buFont typeface="Montserrat"/>
              <a:buNone/>
              <a:defRPr sz="1400" b="0" i="0" u="none" strike="noStrike" cap="none">
                <a:solidFill>
                  <a:srgbClr val="404040"/>
                </a:solidFill>
                <a:latin typeface="Arial"/>
                <a:ea typeface="Arial"/>
                <a:cs typeface="Arial"/>
                <a:sym typeface="Arial"/>
              </a:defRPr>
            </a:lvl5pPr>
            <a:lvl6pPr marL="0" marR="0" lvl="5" indent="0" algn="r" rtl="0">
              <a:lnSpc>
                <a:spcPct val="100000"/>
              </a:lnSpc>
              <a:spcBef>
                <a:spcPts val="0"/>
              </a:spcBef>
              <a:spcAft>
                <a:spcPts val="0"/>
              </a:spcAft>
              <a:buClr>
                <a:srgbClr val="404040"/>
              </a:buClr>
              <a:buSzPts val="900"/>
              <a:buFont typeface="Montserrat"/>
              <a:buNone/>
              <a:defRPr sz="1400" b="0" i="0" u="none" strike="noStrike" cap="none">
                <a:solidFill>
                  <a:srgbClr val="404040"/>
                </a:solidFill>
                <a:latin typeface="Arial"/>
                <a:ea typeface="Arial"/>
                <a:cs typeface="Arial"/>
                <a:sym typeface="Arial"/>
              </a:defRPr>
            </a:lvl6pPr>
            <a:lvl7pPr marL="0" marR="0" lvl="6" indent="0" algn="r" rtl="0">
              <a:lnSpc>
                <a:spcPct val="100000"/>
              </a:lnSpc>
              <a:spcBef>
                <a:spcPts val="0"/>
              </a:spcBef>
              <a:spcAft>
                <a:spcPts val="0"/>
              </a:spcAft>
              <a:buClr>
                <a:srgbClr val="404040"/>
              </a:buClr>
              <a:buSzPts val="900"/>
              <a:buFont typeface="Montserrat"/>
              <a:buNone/>
              <a:defRPr sz="1400" b="0" i="0" u="none" strike="noStrike" cap="none">
                <a:solidFill>
                  <a:srgbClr val="404040"/>
                </a:solidFill>
                <a:latin typeface="Arial"/>
                <a:ea typeface="Arial"/>
                <a:cs typeface="Arial"/>
                <a:sym typeface="Arial"/>
              </a:defRPr>
            </a:lvl7pPr>
            <a:lvl8pPr marL="0" marR="0" lvl="7" indent="0" algn="r" rtl="0">
              <a:lnSpc>
                <a:spcPct val="100000"/>
              </a:lnSpc>
              <a:spcBef>
                <a:spcPts val="0"/>
              </a:spcBef>
              <a:spcAft>
                <a:spcPts val="0"/>
              </a:spcAft>
              <a:buClr>
                <a:srgbClr val="404040"/>
              </a:buClr>
              <a:buSzPts val="900"/>
              <a:buFont typeface="Montserrat"/>
              <a:buNone/>
              <a:defRPr sz="1400" b="0" i="0" u="none" strike="noStrike" cap="none">
                <a:solidFill>
                  <a:srgbClr val="404040"/>
                </a:solidFill>
                <a:latin typeface="Arial"/>
                <a:ea typeface="Arial"/>
                <a:cs typeface="Arial"/>
                <a:sym typeface="Arial"/>
              </a:defRPr>
            </a:lvl8pPr>
            <a:lvl9pPr marL="0" marR="0" lvl="8" indent="0" algn="r" rtl="0">
              <a:lnSpc>
                <a:spcPct val="100000"/>
              </a:lnSpc>
              <a:spcBef>
                <a:spcPts val="0"/>
              </a:spcBef>
              <a:spcAft>
                <a:spcPts val="0"/>
              </a:spcAft>
              <a:buClr>
                <a:srgbClr val="404040"/>
              </a:buClr>
              <a:buSzPts val="900"/>
              <a:buFont typeface="Montserrat"/>
              <a:buNone/>
              <a:defRPr sz="1400" b="0" i="0" u="none" strike="noStrike" cap="none">
                <a:solidFill>
                  <a:srgbClr val="40404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solidFill>
                <a:srgbClr val="000000"/>
              </a:solidFill>
            </a:endParaRPr>
          </a:p>
        </p:txBody>
      </p:sp>
      <p:sp>
        <p:nvSpPr>
          <p:cNvPr id="105" name="Google Shape;105;p25"/>
          <p:cNvSpPr txBox="1">
            <a:spLocks noGrp="1"/>
          </p:cNvSpPr>
          <p:nvPr>
            <p:ph type="title"/>
          </p:nvPr>
        </p:nvSpPr>
        <p:spPr>
          <a:xfrm>
            <a:off x="231925" y="314025"/>
            <a:ext cx="8702700" cy="683400"/>
          </a:xfrm>
          <a:prstGeom prst="rect">
            <a:avLst/>
          </a:prstGeom>
          <a:noFill/>
          <a:ln>
            <a:noFill/>
          </a:ln>
        </p:spPr>
        <p:txBody>
          <a:bodyPr spcFirstLastPara="1" wrap="square" lIns="45700" tIns="45700" rIns="45700" bIns="45700" anchor="b" anchorCtr="0">
            <a:noAutofit/>
          </a:bodyPr>
          <a:lstStyle>
            <a:lvl1pPr lvl="0" algn="ctr">
              <a:lnSpc>
                <a:spcPct val="90000"/>
              </a:lnSpc>
              <a:spcBef>
                <a:spcPts val="0"/>
              </a:spcBef>
              <a:spcAft>
                <a:spcPts val="0"/>
              </a:spcAft>
              <a:buClr>
                <a:schemeClr val="lt1"/>
              </a:buClr>
              <a:buSzPts val="2000"/>
              <a:buFont typeface="Montserrat Black"/>
              <a:buNone/>
              <a:defRPr sz="2000">
                <a:solidFill>
                  <a:schemeClr val="lt1"/>
                </a:solidFill>
                <a:latin typeface="Montserrat Black"/>
                <a:ea typeface="Montserrat Black"/>
                <a:cs typeface="Montserrat Black"/>
                <a:sym typeface="Montserrat Black"/>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pic>
        <p:nvPicPr>
          <p:cNvPr id="106" name="Google Shape;106;p25"/>
          <p:cNvPicPr preferRelativeResize="0"/>
          <p:nvPr/>
        </p:nvPicPr>
        <p:blipFill rotWithShape="1">
          <a:blip r:embed="rId2">
            <a:alphaModFix/>
          </a:blip>
          <a:srcRect/>
          <a:stretch/>
        </p:blipFill>
        <p:spPr>
          <a:xfrm>
            <a:off x="948098" y="937700"/>
            <a:ext cx="7247804" cy="4592673"/>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mart phone right 1">
  <p:cSld name="TITLE_1_1">
    <p:bg>
      <p:bgPr>
        <a:solidFill>
          <a:srgbClr val="000000"/>
        </a:solidFill>
        <a:effectLst/>
      </p:bgPr>
    </p:bg>
    <p:spTree>
      <p:nvGrpSpPr>
        <p:cNvPr id="1" name="Shape 107"/>
        <p:cNvGrpSpPr/>
        <p:nvPr/>
      </p:nvGrpSpPr>
      <p:grpSpPr>
        <a:xfrm>
          <a:off x="0" y="0"/>
          <a:ext cx="0" cy="0"/>
          <a:chOff x="0" y="0"/>
          <a:chExt cx="0" cy="0"/>
        </a:xfrm>
      </p:grpSpPr>
      <p:sp>
        <p:nvSpPr>
          <p:cNvPr id="108" name="Google Shape;108;p26"/>
          <p:cNvSpPr txBox="1">
            <a:spLocks noGrp="1"/>
          </p:cNvSpPr>
          <p:nvPr>
            <p:ph type="sldNum" idx="12"/>
          </p:nvPr>
        </p:nvSpPr>
        <p:spPr>
          <a:xfrm>
            <a:off x="6351882" y="4666299"/>
            <a:ext cx="201300" cy="201900"/>
          </a:xfrm>
          <a:prstGeom prst="rect">
            <a:avLst/>
          </a:prstGeom>
          <a:noFill/>
          <a:ln>
            <a:noFill/>
          </a:ln>
        </p:spPr>
        <p:txBody>
          <a:bodyPr spcFirstLastPara="1" wrap="square" lIns="34275" tIns="34275" rIns="34275" bIns="34275" anchor="ctr" anchorCtr="0">
            <a:noAutofit/>
          </a:bodyPr>
          <a:lstStyle>
            <a:lvl1pPr marL="0" marR="0" lvl="0" indent="0" algn="r" rtl="0">
              <a:lnSpc>
                <a:spcPct val="100000"/>
              </a:lnSpc>
              <a:spcBef>
                <a:spcPts val="0"/>
              </a:spcBef>
              <a:spcAft>
                <a:spcPts val="0"/>
              </a:spcAft>
              <a:buClr>
                <a:srgbClr val="404040"/>
              </a:buClr>
              <a:buSzPts val="900"/>
              <a:buFont typeface="Montserrat"/>
              <a:buNone/>
              <a:defRPr sz="1400" b="0" i="0" u="none" strike="noStrike" cap="none">
                <a:solidFill>
                  <a:srgbClr val="404040"/>
                </a:solidFill>
                <a:latin typeface="Arial"/>
                <a:ea typeface="Arial"/>
                <a:cs typeface="Arial"/>
                <a:sym typeface="Arial"/>
              </a:defRPr>
            </a:lvl1pPr>
            <a:lvl2pPr marL="0" marR="0" lvl="1" indent="0" algn="r" rtl="0">
              <a:lnSpc>
                <a:spcPct val="100000"/>
              </a:lnSpc>
              <a:spcBef>
                <a:spcPts val="0"/>
              </a:spcBef>
              <a:spcAft>
                <a:spcPts val="0"/>
              </a:spcAft>
              <a:buClr>
                <a:srgbClr val="404040"/>
              </a:buClr>
              <a:buSzPts val="900"/>
              <a:buFont typeface="Montserrat"/>
              <a:buNone/>
              <a:defRPr sz="1400" b="0" i="0" u="none" strike="noStrike" cap="none">
                <a:solidFill>
                  <a:srgbClr val="404040"/>
                </a:solidFill>
                <a:latin typeface="Arial"/>
                <a:ea typeface="Arial"/>
                <a:cs typeface="Arial"/>
                <a:sym typeface="Arial"/>
              </a:defRPr>
            </a:lvl2pPr>
            <a:lvl3pPr marL="0" marR="0" lvl="2" indent="0" algn="r" rtl="0">
              <a:lnSpc>
                <a:spcPct val="100000"/>
              </a:lnSpc>
              <a:spcBef>
                <a:spcPts val="0"/>
              </a:spcBef>
              <a:spcAft>
                <a:spcPts val="0"/>
              </a:spcAft>
              <a:buClr>
                <a:srgbClr val="404040"/>
              </a:buClr>
              <a:buSzPts val="900"/>
              <a:buFont typeface="Montserrat"/>
              <a:buNone/>
              <a:defRPr sz="1400" b="0" i="0" u="none" strike="noStrike" cap="none">
                <a:solidFill>
                  <a:srgbClr val="404040"/>
                </a:solidFill>
                <a:latin typeface="Arial"/>
                <a:ea typeface="Arial"/>
                <a:cs typeface="Arial"/>
                <a:sym typeface="Arial"/>
              </a:defRPr>
            </a:lvl3pPr>
            <a:lvl4pPr marL="0" marR="0" lvl="3" indent="0" algn="r" rtl="0">
              <a:lnSpc>
                <a:spcPct val="100000"/>
              </a:lnSpc>
              <a:spcBef>
                <a:spcPts val="0"/>
              </a:spcBef>
              <a:spcAft>
                <a:spcPts val="0"/>
              </a:spcAft>
              <a:buClr>
                <a:srgbClr val="404040"/>
              </a:buClr>
              <a:buSzPts val="900"/>
              <a:buFont typeface="Montserrat"/>
              <a:buNone/>
              <a:defRPr sz="1400" b="0" i="0" u="none" strike="noStrike" cap="none">
                <a:solidFill>
                  <a:srgbClr val="404040"/>
                </a:solidFill>
                <a:latin typeface="Arial"/>
                <a:ea typeface="Arial"/>
                <a:cs typeface="Arial"/>
                <a:sym typeface="Arial"/>
              </a:defRPr>
            </a:lvl4pPr>
            <a:lvl5pPr marL="0" marR="0" lvl="4" indent="0" algn="r" rtl="0">
              <a:lnSpc>
                <a:spcPct val="100000"/>
              </a:lnSpc>
              <a:spcBef>
                <a:spcPts val="0"/>
              </a:spcBef>
              <a:spcAft>
                <a:spcPts val="0"/>
              </a:spcAft>
              <a:buClr>
                <a:srgbClr val="404040"/>
              </a:buClr>
              <a:buSzPts val="900"/>
              <a:buFont typeface="Montserrat"/>
              <a:buNone/>
              <a:defRPr sz="1400" b="0" i="0" u="none" strike="noStrike" cap="none">
                <a:solidFill>
                  <a:srgbClr val="404040"/>
                </a:solidFill>
                <a:latin typeface="Arial"/>
                <a:ea typeface="Arial"/>
                <a:cs typeface="Arial"/>
                <a:sym typeface="Arial"/>
              </a:defRPr>
            </a:lvl5pPr>
            <a:lvl6pPr marL="0" marR="0" lvl="5" indent="0" algn="r" rtl="0">
              <a:lnSpc>
                <a:spcPct val="100000"/>
              </a:lnSpc>
              <a:spcBef>
                <a:spcPts val="0"/>
              </a:spcBef>
              <a:spcAft>
                <a:spcPts val="0"/>
              </a:spcAft>
              <a:buClr>
                <a:srgbClr val="404040"/>
              </a:buClr>
              <a:buSzPts val="900"/>
              <a:buFont typeface="Montserrat"/>
              <a:buNone/>
              <a:defRPr sz="1400" b="0" i="0" u="none" strike="noStrike" cap="none">
                <a:solidFill>
                  <a:srgbClr val="404040"/>
                </a:solidFill>
                <a:latin typeface="Arial"/>
                <a:ea typeface="Arial"/>
                <a:cs typeface="Arial"/>
                <a:sym typeface="Arial"/>
              </a:defRPr>
            </a:lvl6pPr>
            <a:lvl7pPr marL="0" marR="0" lvl="6" indent="0" algn="r" rtl="0">
              <a:lnSpc>
                <a:spcPct val="100000"/>
              </a:lnSpc>
              <a:spcBef>
                <a:spcPts val="0"/>
              </a:spcBef>
              <a:spcAft>
                <a:spcPts val="0"/>
              </a:spcAft>
              <a:buClr>
                <a:srgbClr val="404040"/>
              </a:buClr>
              <a:buSzPts val="900"/>
              <a:buFont typeface="Montserrat"/>
              <a:buNone/>
              <a:defRPr sz="1400" b="0" i="0" u="none" strike="noStrike" cap="none">
                <a:solidFill>
                  <a:srgbClr val="404040"/>
                </a:solidFill>
                <a:latin typeface="Arial"/>
                <a:ea typeface="Arial"/>
                <a:cs typeface="Arial"/>
                <a:sym typeface="Arial"/>
              </a:defRPr>
            </a:lvl7pPr>
            <a:lvl8pPr marL="0" marR="0" lvl="7" indent="0" algn="r" rtl="0">
              <a:lnSpc>
                <a:spcPct val="100000"/>
              </a:lnSpc>
              <a:spcBef>
                <a:spcPts val="0"/>
              </a:spcBef>
              <a:spcAft>
                <a:spcPts val="0"/>
              </a:spcAft>
              <a:buClr>
                <a:srgbClr val="404040"/>
              </a:buClr>
              <a:buSzPts val="900"/>
              <a:buFont typeface="Montserrat"/>
              <a:buNone/>
              <a:defRPr sz="1400" b="0" i="0" u="none" strike="noStrike" cap="none">
                <a:solidFill>
                  <a:srgbClr val="404040"/>
                </a:solidFill>
                <a:latin typeface="Arial"/>
                <a:ea typeface="Arial"/>
                <a:cs typeface="Arial"/>
                <a:sym typeface="Arial"/>
              </a:defRPr>
            </a:lvl8pPr>
            <a:lvl9pPr marL="0" marR="0" lvl="8" indent="0" algn="r" rtl="0">
              <a:lnSpc>
                <a:spcPct val="100000"/>
              </a:lnSpc>
              <a:spcBef>
                <a:spcPts val="0"/>
              </a:spcBef>
              <a:spcAft>
                <a:spcPts val="0"/>
              </a:spcAft>
              <a:buClr>
                <a:srgbClr val="404040"/>
              </a:buClr>
              <a:buSzPts val="900"/>
              <a:buFont typeface="Montserrat"/>
              <a:buNone/>
              <a:defRPr sz="1400" b="0" i="0" u="none" strike="noStrike" cap="none">
                <a:solidFill>
                  <a:srgbClr val="40404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solidFill>
                <a:srgbClr val="000000"/>
              </a:solidFill>
            </a:endParaRPr>
          </a:p>
        </p:txBody>
      </p:sp>
      <p:sp>
        <p:nvSpPr>
          <p:cNvPr id="109" name="Google Shape;109;p26"/>
          <p:cNvSpPr txBox="1"/>
          <p:nvPr/>
        </p:nvSpPr>
        <p:spPr>
          <a:xfrm>
            <a:off x="398700" y="403700"/>
            <a:ext cx="3156600" cy="6060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rgbClr val="000000"/>
                </a:solidFill>
                <a:latin typeface="Montserrat"/>
                <a:ea typeface="Montserrat"/>
                <a:cs typeface="Montserrat"/>
                <a:sym typeface="Montserrat"/>
              </a:rPr>
              <a:t>Headline content</a:t>
            </a:r>
            <a:endParaRPr sz="1800" b="1" i="0" u="none" strike="noStrike" cap="none">
              <a:solidFill>
                <a:srgbClr val="FFFFFF"/>
              </a:solidFill>
              <a:latin typeface="Montserrat"/>
              <a:ea typeface="Montserrat"/>
              <a:cs typeface="Montserrat"/>
              <a:sym typeface="Montserrat"/>
            </a:endParaRPr>
          </a:p>
        </p:txBody>
      </p:sp>
      <p:sp>
        <p:nvSpPr>
          <p:cNvPr id="110" name="Google Shape;110;p26"/>
          <p:cNvSpPr txBox="1">
            <a:spLocks noGrp="1"/>
          </p:cNvSpPr>
          <p:nvPr>
            <p:ph type="title"/>
          </p:nvPr>
        </p:nvSpPr>
        <p:spPr>
          <a:xfrm>
            <a:off x="231925" y="431025"/>
            <a:ext cx="4244700" cy="1072500"/>
          </a:xfrm>
          <a:prstGeom prst="rect">
            <a:avLst/>
          </a:prstGeom>
          <a:noFill/>
          <a:ln>
            <a:noFill/>
          </a:ln>
        </p:spPr>
        <p:txBody>
          <a:bodyPr spcFirstLastPara="1" wrap="square" lIns="45700" tIns="45700" rIns="45700" bIns="45700" anchor="b" anchorCtr="0">
            <a:noAutofit/>
          </a:bodyPr>
          <a:lstStyle>
            <a:lvl1pPr lvl="0" algn="l">
              <a:lnSpc>
                <a:spcPct val="90000"/>
              </a:lnSpc>
              <a:spcBef>
                <a:spcPts val="0"/>
              </a:spcBef>
              <a:spcAft>
                <a:spcPts val="0"/>
              </a:spcAft>
              <a:buClr>
                <a:schemeClr val="lt1"/>
              </a:buClr>
              <a:buSzPts val="1700"/>
              <a:buFont typeface="Montserrat Black"/>
              <a:buNone/>
              <a:defRPr sz="1700">
                <a:solidFill>
                  <a:schemeClr val="lt1"/>
                </a:solidFill>
                <a:latin typeface="Montserrat Black"/>
                <a:ea typeface="Montserrat Black"/>
                <a:cs typeface="Montserrat Black"/>
                <a:sym typeface="Montserrat Black"/>
              </a:defRPr>
            </a:lvl1pPr>
            <a:lvl2pPr lvl="1" algn="l">
              <a:lnSpc>
                <a:spcPct val="100000"/>
              </a:lnSpc>
              <a:spcBef>
                <a:spcPts val="0"/>
              </a:spcBef>
              <a:spcAft>
                <a:spcPts val="0"/>
              </a:spcAft>
              <a:buSzPts val="2100"/>
              <a:buNone/>
              <a:defRPr sz="2100"/>
            </a:lvl2pPr>
            <a:lvl3pPr lvl="2" algn="l">
              <a:lnSpc>
                <a:spcPct val="100000"/>
              </a:lnSpc>
              <a:spcBef>
                <a:spcPts val="0"/>
              </a:spcBef>
              <a:spcAft>
                <a:spcPts val="0"/>
              </a:spcAft>
              <a:buSzPts val="2100"/>
              <a:buNone/>
              <a:defRPr sz="2100"/>
            </a:lvl3pPr>
            <a:lvl4pPr lvl="3" algn="l">
              <a:lnSpc>
                <a:spcPct val="100000"/>
              </a:lnSpc>
              <a:spcBef>
                <a:spcPts val="0"/>
              </a:spcBef>
              <a:spcAft>
                <a:spcPts val="0"/>
              </a:spcAft>
              <a:buSzPts val="2100"/>
              <a:buNone/>
              <a:defRPr sz="2100"/>
            </a:lvl4pPr>
            <a:lvl5pPr lvl="4" algn="l">
              <a:lnSpc>
                <a:spcPct val="100000"/>
              </a:lnSpc>
              <a:spcBef>
                <a:spcPts val="0"/>
              </a:spcBef>
              <a:spcAft>
                <a:spcPts val="0"/>
              </a:spcAft>
              <a:buSzPts val="2100"/>
              <a:buNone/>
              <a:defRPr sz="2100"/>
            </a:lvl5pPr>
            <a:lvl6pPr lvl="5" algn="l">
              <a:lnSpc>
                <a:spcPct val="100000"/>
              </a:lnSpc>
              <a:spcBef>
                <a:spcPts val="0"/>
              </a:spcBef>
              <a:spcAft>
                <a:spcPts val="0"/>
              </a:spcAft>
              <a:buSzPts val="2100"/>
              <a:buNone/>
              <a:defRPr sz="2100"/>
            </a:lvl6pPr>
            <a:lvl7pPr lvl="6" algn="l">
              <a:lnSpc>
                <a:spcPct val="100000"/>
              </a:lnSpc>
              <a:spcBef>
                <a:spcPts val="0"/>
              </a:spcBef>
              <a:spcAft>
                <a:spcPts val="0"/>
              </a:spcAft>
              <a:buSzPts val="2100"/>
              <a:buNone/>
              <a:defRPr sz="2100"/>
            </a:lvl7pPr>
            <a:lvl8pPr lvl="7" algn="l">
              <a:lnSpc>
                <a:spcPct val="100000"/>
              </a:lnSpc>
              <a:spcBef>
                <a:spcPts val="0"/>
              </a:spcBef>
              <a:spcAft>
                <a:spcPts val="0"/>
              </a:spcAft>
              <a:buSzPts val="2100"/>
              <a:buNone/>
              <a:defRPr sz="2100"/>
            </a:lvl8pPr>
            <a:lvl9pPr lvl="8" algn="l">
              <a:lnSpc>
                <a:spcPct val="100000"/>
              </a:lnSpc>
              <a:spcBef>
                <a:spcPts val="0"/>
              </a:spcBef>
              <a:spcAft>
                <a:spcPts val="0"/>
              </a:spcAft>
              <a:buSzPts val="2100"/>
              <a:buNone/>
              <a:defRPr sz="2100"/>
            </a:lvl9pPr>
          </a:lstStyle>
          <a:p>
            <a:endParaRPr/>
          </a:p>
        </p:txBody>
      </p:sp>
      <p:sp>
        <p:nvSpPr>
          <p:cNvPr id="111" name="Google Shape;111;p26"/>
          <p:cNvSpPr txBox="1">
            <a:spLocks noGrp="1"/>
          </p:cNvSpPr>
          <p:nvPr>
            <p:ph type="subTitle" idx="1"/>
          </p:nvPr>
        </p:nvSpPr>
        <p:spPr>
          <a:xfrm>
            <a:off x="231925" y="1493100"/>
            <a:ext cx="4244700" cy="3173100"/>
          </a:xfrm>
          <a:prstGeom prst="rect">
            <a:avLst/>
          </a:prstGeom>
          <a:noFill/>
          <a:ln>
            <a:noFill/>
          </a:ln>
        </p:spPr>
        <p:txBody>
          <a:bodyPr spcFirstLastPara="1" wrap="square" lIns="91400" tIns="91400" rIns="91400" bIns="91400" anchor="t" anchorCtr="0">
            <a:noAutofit/>
          </a:bodyPr>
          <a:lstStyle>
            <a:lvl1pPr lvl="0" algn="l">
              <a:lnSpc>
                <a:spcPct val="100000"/>
              </a:lnSpc>
              <a:spcBef>
                <a:spcPts val="0"/>
              </a:spcBef>
              <a:spcAft>
                <a:spcPts val="0"/>
              </a:spcAft>
              <a:buSzPts val="2700"/>
              <a:buNone/>
              <a:defRPr sz="1300" b="1">
                <a:solidFill>
                  <a:srgbClr val="FFFFFF"/>
                </a:solidFill>
                <a:latin typeface="Montserrat SemiBold"/>
                <a:ea typeface="Montserrat SemiBold"/>
                <a:cs typeface="Montserrat SemiBold"/>
                <a:sym typeface="Montserrat SemiBold"/>
              </a:defRPr>
            </a:lvl1pPr>
            <a:lvl2pPr lvl="1" algn="l">
              <a:lnSpc>
                <a:spcPct val="100000"/>
              </a:lnSpc>
              <a:spcBef>
                <a:spcPts val="0"/>
              </a:spcBef>
              <a:spcAft>
                <a:spcPts val="0"/>
              </a:spcAft>
              <a:buSzPts val="2700"/>
              <a:buNone/>
              <a:defRPr/>
            </a:lvl2pPr>
            <a:lvl3pPr lvl="2" algn="l">
              <a:lnSpc>
                <a:spcPct val="100000"/>
              </a:lnSpc>
              <a:spcBef>
                <a:spcPts val="0"/>
              </a:spcBef>
              <a:spcAft>
                <a:spcPts val="0"/>
              </a:spcAft>
              <a:buSzPts val="2700"/>
              <a:buNone/>
              <a:defRPr/>
            </a:lvl3pPr>
            <a:lvl4pPr lvl="3" algn="l">
              <a:lnSpc>
                <a:spcPct val="100000"/>
              </a:lnSpc>
              <a:spcBef>
                <a:spcPts val="0"/>
              </a:spcBef>
              <a:spcAft>
                <a:spcPts val="0"/>
              </a:spcAft>
              <a:buSzPts val="2700"/>
              <a:buNone/>
              <a:defRPr/>
            </a:lvl4pPr>
            <a:lvl5pPr lvl="4" algn="l">
              <a:lnSpc>
                <a:spcPct val="100000"/>
              </a:lnSpc>
              <a:spcBef>
                <a:spcPts val="0"/>
              </a:spcBef>
              <a:spcAft>
                <a:spcPts val="0"/>
              </a:spcAft>
              <a:buSzPts val="27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2700"/>
              <a:buNone/>
              <a:defRPr/>
            </a:lvl7pPr>
            <a:lvl8pPr lvl="7" algn="l">
              <a:lnSpc>
                <a:spcPct val="100000"/>
              </a:lnSpc>
              <a:spcBef>
                <a:spcPts val="0"/>
              </a:spcBef>
              <a:spcAft>
                <a:spcPts val="0"/>
              </a:spcAft>
              <a:buSzPts val="2700"/>
              <a:buNone/>
              <a:defRPr/>
            </a:lvl8pPr>
            <a:lvl9pPr lvl="8" algn="l">
              <a:lnSpc>
                <a:spcPct val="100000"/>
              </a:lnSpc>
              <a:spcBef>
                <a:spcPts val="0"/>
              </a:spcBef>
              <a:spcAft>
                <a:spcPts val="0"/>
              </a:spcAft>
              <a:buSzPts val="2700"/>
              <a:buNone/>
              <a:defRPr/>
            </a:lvl9pPr>
          </a:lstStyle>
          <a:p>
            <a:endParaRPr/>
          </a:p>
        </p:txBody>
      </p:sp>
      <p:sp>
        <p:nvSpPr>
          <p:cNvPr id="112" name="Google Shape;112;p26"/>
          <p:cNvSpPr/>
          <p:nvPr/>
        </p:nvSpPr>
        <p:spPr>
          <a:xfrm>
            <a:off x="4934325" y="763200"/>
            <a:ext cx="3409800" cy="71043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13" name="Google Shape;113;p26"/>
          <p:cNvPicPr preferRelativeResize="0"/>
          <p:nvPr/>
        </p:nvPicPr>
        <p:blipFill rotWithShape="1">
          <a:blip r:embed="rId2">
            <a:alphaModFix/>
          </a:blip>
          <a:srcRect/>
          <a:stretch/>
        </p:blipFill>
        <p:spPr>
          <a:xfrm>
            <a:off x="4800975" y="549550"/>
            <a:ext cx="3676650" cy="7450326"/>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_1 1 1">
  <p:cSld name="TITLE_AND_BODY_1_2_1">
    <p:bg>
      <p:bgPr>
        <a:solidFill>
          <a:srgbClr val="000000"/>
        </a:solidFill>
        <a:effectLst/>
      </p:bgPr>
    </p:bg>
    <p:spTree>
      <p:nvGrpSpPr>
        <p:cNvPr id="1" name="Shape 114"/>
        <p:cNvGrpSpPr/>
        <p:nvPr/>
      </p:nvGrpSpPr>
      <p:grpSpPr>
        <a:xfrm>
          <a:off x="0" y="0"/>
          <a:ext cx="0" cy="0"/>
          <a:chOff x="0" y="0"/>
          <a:chExt cx="0" cy="0"/>
        </a:xfrm>
      </p:grpSpPr>
      <p:sp>
        <p:nvSpPr>
          <p:cNvPr id="115" name="Google Shape;115;p27"/>
          <p:cNvSpPr txBox="1">
            <a:spLocks noGrp="1"/>
          </p:cNvSpPr>
          <p:nvPr>
            <p:ph type="title"/>
          </p:nvPr>
        </p:nvSpPr>
        <p:spPr>
          <a:xfrm>
            <a:off x="705000" y="1916700"/>
            <a:ext cx="8520600" cy="572700"/>
          </a:xfrm>
          <a:prstGeom prst="rect">
            <a:avLst/>
          </a:prstGeom>
          <a:noFill/>
          <a:ln>
            <a:noFill/>
          </a:ln>
        </p:spPr>
        <p:txBody>
          <a:bodyPr spcFirstLastPara="1" wrap="square" lIns="91400" tIns="91400" rIns="91400" bIns="91400" anchor="b" anchorCtr="0">
            <a:noAutofit/>
          </a:bodyPr>
          <a:lstStyle>
            <a:lvl1pPr lvl="0" algn="l">
              <a:lnSpc>
                <a:spcPct val="100000"/>
              </a:lnSpc>
              <a:spcBef>
                <a:spcPts val="0"/>
              </a:spcBef>
              <a:spcAft>
                <a:spcPts val="0"/>
              </a:spcAft>
              <a:buSzPts val="3500"/>
              <a:buNone/>
              <a:defRPr sz="3500"/>
            </a:lvl1pPr>
            <a:lvl2pPr lvl="1" algn="l">
              <a:lnSpc>
                <a:spcPct val="100000"/>
              </a:lnSpc>
              <a:spcBef>
                <a:spcPts val="0"/>
              </a:spcBef>
              <a:spcAft>
                <a:spcPts val="0"/>
              </a:spcAft>
              <a:buSzPts val="5100"/>
              <a:buNone/>
              <a:defRPr/>
            </a:lvl2pPr>
            <a:lvl3pPr lvl="2" algn="l">
              <a:lnSpc>
                <a:spcPct val="100000"/>
              </a:lnSpc>
              <a:spcBef>
                <a:spcPts val="0"/>
              </a:spcBef>
              <a:spcAft>
                <a:spcPts val="0"/>
              </a:spcAft>
              <a:buSzPts val="5100"/>
              <a:buNone/>
              <a:defRPr/>
            </a:lvl3pPr>
            <a:lvl4pPr lvl="3" algn="l">
              <a:lnSpc>
                <a:spcPct val="100000"/>
              </a:lnSpc>
              <a:spcBef>
                <a:spcPts val="0"/>
              </a:spcBef>
              <a:spcAft>
                <a:spcPts val="0"/>
              </a:spcAft>
              <a:buSzPts val="5100"/>
              <a:buNone/>
              <a:defRPr/>
            </a:lvl4pPr>
            <a:lvl5pPr lvl="4" algn="l">
              <a:lnSpc>
                <a:spcPct val="100000"/>
              </a:lnSpc>
              <a:spcBef>
                <a:spcPts val="0"/>
              </a:spcBef>
              <a:spcAft>
                <a:spcPts val="0"/>
              </a:spcAft>
              <a:buSzPts val="5100"/>
              <a:buNone/>
              <a:defRPr/>
            </a:lvl5pPr>
            <a:lvl6pPr lvl="5" algn="l">
              <a:lnSpc>
                <a:spcPct val="100000"/>
              </a:lnSpc>
              <a:spcBef>
                <a:spcPts val="0"/>
              </a:spcBef>
              <a:spcAft>
                <a:spcPts val="0"/>
              </a:spcAft>
              <a:buSzPts val="5100"/>
              <a:buNone/>
              <a:defRPr/>
            </a:lvl6pPr>
            <a:lvl7pPr lvl="6" algn="l">
              <a:lnSpc>
                <a:spcPct val="100000"/>
              </a:lnSpc>
              <a:spcBef>
                <a:spcPts val="0"/>
              </a:spcBef>
              <a:spcAft>
                <a:spcPts val="0"/>
              </a:spcAft>
              <a:buSzPts val="5100"/>
              <a:buNone/>
              <a:defRPr/>
            </a:lvl7pPr>
            <a:lvl8pPr lvl="7" algn="l">
              <a:lnSpc>
                <a:spcPct val="100000"/>
              </a:lnSpc>
              <a:spcBef>
                <a:spcPts val="0"/>
              </a:spcBef>
              <a:spcAft>
                <a:spcPts val="0"/>
              </a:spcAft>
              <a:buSzPts val="5100"/>
              <a:buNone/>
              <a:defRPr/>
            </a:lvl8pPr>
            <a:lvl9pPr lvl="8" algn="l">
              <a:lnSpc>
                <a:spcPct val="100000"/>
              </a:lnSpc>
              <a:spcBef>
                <a:spcPts val="0"/>
              </a:spcBef>
              <a:spcAft>
                <a:spcPts val="0"/>
              </a:spcAft>
              <a:buSzPts val="5100"/>
              <a:buNone/>
              <a:defRPr/>
            </a:lvl9pPr>
          </a:lstStyle>
          <a:p>
            <a:endParaRPr/>
          </a:p>
        </p:txBody>
      </p:sp>
      <p:grpSp>
        <p:nvGrpSpPr>
          <p:cNvPr id="116" name="Google Shape;116;p27"/>
          <p:cNvGrpSpPr/>
          <p:nvPr/>
        </p:nvGrpSpPr>
        <p:grpSpPr>
          <a:xfrm>
            <a:off x="4870457" y="830752"/>
            <a:ext cx="4589517" cy="4887574"/>
            <a:chOff x="3458353" y="512656"/>
            <a:chExt cx="5769349" cy="5951747"/>
          </a:xfrm>
        </p:grpSpPr>
        <p:pic>
          <p:nvPicPr>
            <p:cNvPr id="117" name="Google Shape;117;p27"/>
            <p:cNvPicPr preferRelativeResize="0"/>
            <p:nvPr/>
          </p:nvPicPr>
          <p:blipFill rotWithShape="1">
            <a:blip r:embed="rId2">
              <a:alphaModFix amt="64000"/>
            </a:blip>
            <a:srcRect/>
            <a:stretch/>
          </p:blipFill>
          <p:spPr>
            <a:xfrm rot="-5400000">
              <a:off x="4778715" y="2015416"/>
              <a:ext cx="5951747" cy="2946227"/>
            </a:xfrm>
            <a:prstGeom prst="rect">
              <a:avLst/>
            </a:prstGeom>
            <a:noFill/>
            <a:ln>
              <a:noFill/>
            </a:ln>
          </p:spPr>
        </p:pic>
        <p:pic>
          <p:nvPicPr>
            <p:cNvPr id="118" name="Google Shape;118;p27"/>
            <p:cNvPicPr preferRelativeResize="0"/>
            <p:nvPr/>
          </p:nvPicPr>
          <p:blipFill rotWithShape="1">
            <a:blip r:embed="rId2">
              <a:alphaModFix amt="64000"/>
            </a:blip>
            <a:srcRect/>
            <a:stretch/>
          </p:blipFill>
          <p:spPr>
            <a:xfrm rot="-5400000">
              <a:off x="1955593" y="2015416"/>
              <a:ext cx="5951747" cy="2946227"/>
            </a:xfrm>
            <a:prstGeom prst="rect">
              <a:avLst/>
            </a:prstGeom>
            <a:noFill/>
            <a:ln>
              <a:noFill/>
            </a:ln>
          </p:spPr>
        </p:pic>
      </p:grpSp>
      <p:sp>
        <p:nvSpPr>
          <p:cNvPr id="119" name="Google Shape;119;p27"/>
          <p:cNvSpPr/>
          <p:nvPr/>
        </p:nvSpPr>
        <p:spPr>
          <a:xfrm flipH="1">
            <a:off x="504050" y="1576800"/>
            <a:ext cx="7212600" cy="114000"/>
          </a:xfrm>
          <a:prstGeom prst="rect">
            <a:avLst/>
          </a:prstGeom>
          <a:gradFill>
            <a:gsLst>
              <a:gs pos="0">
                <a:srgbClr val="25A8E1"/>
              </a:gs>
              <a:gs pos="100000">
                <a:srgbClr val="29378F"/>
              </a:gs>
            </a:gsLst>
            <a:lin ang="2698631"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 name="Google Shape;120;p27"/>
          <p:cNvSpPr/>
          <p:nvPr/>
        </p:nvSpPr>
        <p:spPr>
          <a:xfrm rot="5400000">
            <a:off x="122857" y="1957800"/>
            <a:ext cx="875100" cy="1131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 name="Google Shape;121;p27"/>
          <p:cNvSpPr/>
          <p:nvPr/>
        </p:nvSpPr>
        <p:spPr>
          <a:xfrm rot="5400000">
            <a:off x="6811700" y="785700"/>
            <a:ext cx="1696800" cy="1131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22" name="Google Shape;122;p27"/>
          <p:cNvPicPr preferRelativeResize="0"/>
          <p:nvPr/>
        </p:nvPicPr>
        <p:blipFill rotWithShape="1">
          <a:blip r:embed="rId3">
            <a:alphaModFix/>
          </a:blip>
          <a:srcRect/>
          <a:stretch/>
        </p:blipFill>
        <p:spPr>
          <a:xfrm>
            <a:off x="7400354" y="4458500"/>
            <a:ext cx="1338247" cy="290925"/>
          </a:xfrm>
          <a:prstGeom prst="rect">
            <a:avLst/>
          </a:prstGeom>
          <a:noFill/>
          <a:ln>
            <a:noFill/>
          </a:ln>
        </p:spPr>
      </p:pic>
      <p:pic>
        <p:nvPicPr>
          <p:cNvPr id="123" name="Google Shape;123;p27"/>
          <p:cNvPicPr preferRelativeResize="0"/>
          <p:nvPr/>
        </p:nvPicPr>
        <p:blipFill rotWithShape="1">
          <a:blip r:embed="rId4">
            <a:alphaModFix/>
          </a:blip>
          <a:srcRect l="7347" t="32550" r="7611" b="28969"/>
          <a:stretch/>
        </p:blipFill>
        <p:spPr>
          <a:xfrm>
            <a:off x="288000" y="4389675"/>
            <a:ext cx="2088003" cy="428550"/>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ide_Callout_Pink">
  <p:cSld name="Side_Callout_Pink">
    <p:spTree>
      <p:nvGrpSpPr>
        <p:cNvPr id="1" name="Shape 124"/>
        <p:cNvGrpSpPr/>
        <p:nvPr/>
      </p:nvGrpSpPr>
      <p:grpSpPr>
        <a:xfrm>
          <a:off x="0" y="0"/>
          <a:ext cx="0" cy="0"/>
          <a:chOff x="0" y="0"/>
          <a:chExt cx="0" cy="0"/>
        </a:xfrm>
      </p:grpSpPr>
      <p:sp>
        <p:nvSpPr>
          <p:cNvPr id="125" name="Google Shape;125;p28"/>
          <p:cNvSpPr/>
          <p:nvPr/>
        </p:nvSpPr>
        <p:spPr>
          <a:xfrm>
            <a:off x="0" y="0"/>
            <a:ext cx="3312900" cy="5143500"/>
          </a:xfrm>
          <a:prstGeom prst="rect">
            <a:avLst/>
          </a:pr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 name="Google Shape;126;p28"/>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lvl1pPr lvl="0" algn="r">
              <a:lnSpc>
                <a:spcPct val="90000"/>
              </a:lnSpc>
              <a:spcBef>
                <a:spcPts val="0"/>
              </a:spcBef>
              <a:spcAft>
                <a:spcPts val="0"/>
              </a:spcAft>
              <a:buClr>
                <a:schemeClr val="lt1"/>
              </a:buClr>
              <a:buSzPts val="1900"/>
              <a:buFont typeface="Montserrat Black"/>
              <a:buNone/>
              <a:defRPr sz="1900">
                <a:solidFill>
                  <a:schemeClr val="lt1"/>
                </a:solidFill>
                <a:latin typeface="Montserrat Black"/>
                <a:ea typeface="Montserrat Black"/>
                <a:cs typeface="Montserrat Black"/>
                <a:sym typeface="Montserrat Black"/>
              </a:defRPr>
            </a:lvl1pPr>
            <a:lvl2pPr lvl="1" algn="ctr">
              <a:lnSpc>
                <a:spcPct val="100000"/>
              </a:lnSpc>
              <a:spcBef>
                <a:spcPts val="0"/>
              </a:spcBef>
              <a:spcAft>
                <a:spcPts val="0"/>
              </a:spcAft>
              <a:buSzPts val="2300"/>
              <a:buNone/>
              <a:defRPr sz="2300"/>
            </a:lvl2pPr>
            <a:lvl3pPr lvl="2" algn="ctr">
              <a:lnSpc>
                <a:spcPct val="100000"/>
              </a:lnSpc>
              <a:spcBef>
                <a:spcPts val="0"/>
              </a:spcBef>
              <a:spcAft>
                <a:spcPts val="0"/>
              </a:spcAft>
              <a:buSzPts val="2300"/>
              <a:buNone/>
              <a:defRPr sz="2300"/>
            </a:lvl3pPr>
            <a:lvl4pPr lvl="3" algn="ctr">
              <a:lnSpc>
                <a:spcPct val="100000"/>
              </a:lnSpc>
              <a:spcBef>
                <a:spcPts val="0"/>
              </a:spcBef>
              <a:spcAft>
                <a:spcPts val="0"/>
              </a:spcAft>
              <a:buSzPts val="2300"/>
              <a:buNone/>
              <a:defRPr sz="2300"/>
            </a:lvl4pPr>
            <a:lvl5pPr lvl="4" algn="ctr">
              <a:lnSpc>
                <a:spcPct val="100000"/>
              </a:lnSpc>
              <a:spcBef>
                <a:spcPts val="0"/>
              </a:spcBef>
              <a:spcAft>
                <a:spcPts val="0"/>
              </a:spcAft>
              <a:buSzPts val="2300"/>
              <a:buNone/>
              <a:defRPr sz="2300"/>
            </a:lvl5pPr>
            <a:lvl6pPr lvl="5" algn="ctr">
              <a:lnSpc>
                <a:spcPct val="100000"/>
              </a:lnSpc>
              <a:spcBef>
                <a:spcPts val="0"/>
              </a:spcBef>
              <a:spcAft>
                <a:spcPts val="0"/>
              </a:spcAft>
              <a:buSzPts val="2300"/>
              <a:buNone/>
              <a:defRPr sz="2300"/>
            </a:lvl6pPr>
            <a:lvl7pPr lvl="6" algn="ctr">
              <a:lnSpc>
                <a:spcPct val="100000"/>
              </a:lnSpc>
              <a:spcBef>
                <a:spcPts val="0"/>
              </a:spcBef>
              <a:spcAft>
                <a:spcPts val="0"/>
              </a:spcAft>
              <a:buSzPts val="2300"/>
              <a:buNone/>
              <a:defRPr sz="2300"/>
            </a:lvl7pPr>
            <a:lvl8pPr lvl="7" algn="ctr">
              <a:lnSpc>
                <a:spcPct val="100000"/>
              </a:lnSpc>
              <a:spcBef>
                <a:spcPts val="0"/>
              </a:spcBef>
              <a:spcAft>
                <a:spcPts val="0"/>
              </a:spcAft>
              <a:buSzPts val="2300"/>
              <a:buNone/>
              <a:defRPr sz="2300"/>
            </a:lvl8pPr>
            <a:lvl9pPr lvl="8" algn="ctr">
              <a:lnSpc>
                <a:spcPct val="100000"/>
              </a:lnSpc>
              <a:spcBef>
                <a:spcPts val="0"/>
              </a:spcBef>
              <a:spcAft>
                <a:spcPts val="0"/>
              </a:spcAft>
              <a:buSzPts val="2300"/>
              <a:buNone/>
              <a:defRPr sz="2300"/>
            </a:lvl9pPr>
          </a:lstStyle>
          <a:p>
            <a:endParaRPr/>
          </a:p>
        </p:txBody>
      </p:sp>
      <p:sp>
        <p:nvSpPr>
          <p:cNvPr id="127" name="Google Shape;127;p28"/>
          <p:cNvSpPr txBox="1">
            <a:spLocks noGrp="1"/>
          </p:cNvSpPr>
          <p:nvPr>
            <p:ph type="body" idx="1"/>
          </p:nvPr>
        </p:nvSpPr>
        <p:spPr>
          <a:xfrm>
            <a:off x="3339830" y="1154461"/>
            <a:ext cx="5161500" cy="2911800"/>
          </a:xfrm>
          <a:prstGeom prst="rect">
            <a:avLst/>
          </a:prstGeom>
          <a:noFill/>
          <a:ln>
            <a:noFill/>
          </a:ln>
        </p:spPr>
        <p:txBody>
          <a:bodyPr spcFirstLastPara="1" wrap="square" lIns="91425" tIns="45700" rIns="91425" bIns="45700" anchor="ctr" anchorCtr="0">
            <a:noAutofit/>
          </a:bodyPr>
          <a:lstStyle>
            <a:lvl1pPr marL="457200" lvl="0" indent="-228600" algn="l">
              <a:lnSpc>
                <a:spcPct val="90000"/>
              </a:lnSpc>
              <a:spcBef>
                <a:spcPts val="1000"/>
              </a:spcBef>
              <a:spcAft>
                <a:spcPts val="0"/>
              </a:spcAft>
              <a:buClr>
                <a:srgbClr val="FFFFFF"/>
              </a:buClr>
              <a:buSzPts val="1200"/>
              <a:buNone/>
              <a:defRPr sz="1200">
                <a:solidFill>
                  <a:srgbClr val="FFFFFF"/>
                </a:solidFill>
                <a:latin typeface="Montserrat"/>
                <a:ea typeface="Montserrat"/>
                <a:cs typeface="Montserrat"/>
                <a:sym typeface="Montserrat"/>
              </a:defRPr>
            </a:lvl1pPr>
            <a:lvl2pPr marL="914400" lvl="1" indent="-228600" algn="l">
              <a:lnSpc>
                <a:spcPct val="90000"/>
              </a:lnSpc>
              <a:spcBef>
                <a:spcPts val="500"/>
              </a:spcBef>
              <a:spcAft>
                <a:spcPts val="0"/>
              </a:spcAft>
              <a:buClr>
                <a:srgbClr val="FFFFFF"/>
              </a:buClr>
              <a:buSzPts val="1200"/>
              <a:buNone/>
              <a:defRPr sz="1200">
                <a:solidFill>
                  <a:srgbClr val="FFFFFF"/>
                </a:solidFill>
                <a:latin typeface="Montserrat"/>
                <a:ea typeface="Montserrat"/>
                <a:cs typeface="Montserrat"/>
                <a:sym typeface="Montserrat"/>
              </a:defRPr>
            </a:lvl2pPr>
            <a:lvl3pPr marL="1371600" lvl="2" indent="-228600" algn="l">
              <a:lnSpc>
                <a:spcPct val="90000"/>
              </a:lnSpc>
              <a:spcBef>
                <a:spcPts val="500"/>
              </a:spcBef>
              <a:spcAft>
                <a:spcPts val="0"/>
              </a:spcAft>
              <a:buClr>
                <a:srgbClr val="FFFFFF"/>
              </a:buClr>
              <a:buSzPts val="1200"/>
              <a:buNone/>
              <a:defRPr sz="1200">
                <a:solidFill>
                  <a:srgbClr val="FFFFFF"/>
                </a:solidFill>
                <a:latin typeface="Montserrat"/>
                <a:ea typeface="Montserrat"/>
                <a:cs typeface="Montserrat"/>
                <a:sym typeface="Montserrat"/>
              </a:defRPr>
            </a:lvl3pPr>
            <a:lvl4pPr marL="1828800" lvl="3" indent="-228600" algn="l">
              <a:lnSpc>
                <a:spcPct val="90000"/>
              </a:lnSpc>
              <a:spcBef>
                <a:spcPts val="500"/>
              </a:spcBef>
              <a:spcAft>
                <a:spcPts val="0"/>
              </a:spcAft>
              <a:buClr>
                <a:srgbClr val="FFFFFF"/>
              </a:buClr>
              <a:buSzPts val="1200"/>
              <a:buNone/>
              <a:defRPr sz="1200">
                <a:solidFill>
                  <a:srgbClr val="FFFFFF"/>
                </a:solidFill>
                <a:latin typeface="Montserrat"/>
                <a:ea typeface="Montserrat"/>
                <a:cs typeface="Montserrat"/>
                <a:sym typeface="Montserrat"/>
              </a:defRPr>
            </a:lvl4pPr>
            <a:lvl5pPr marL="2286000" lvl="4" indent="-228600" algn="l">
              <a:lnSpc>
                <a:spcPct val="90000"/>
              </a:lnSpc>
              <a:spcBef>
                <a:spcPts val="500"/>
              </a:spcBef>
              <a:spcAft>
                <a:spcPts val="0"/>
              </a:spcAft>
              <a:buClr>
                <a:srgbClr val="FFFFFF"/>
              </a:buClr>
              <a:buSzPts val="1200"/>
              <a:buNone/>
              <a:defRPr sz="1200">
                <a:solidFill>
                  <a:srgbClr val="FFFFFF"/>
                </a:solidFill>
                <a:latin typeface="Montserrat"/>
                <a:ea typeface="Montserrat"/>
                <a:cs typeface="Montserrat"/>
                <a:sym typeface="Montserrat"/>
              </a:defRPr>
            </a:lvl5pPr>
            <a:lvl6pPr marL="2743200" lvl="5" indent="-304800" algn="l">
              <a:lnSpc>
                <a:spcPct val="90000"/>
              </a:lnSpc>
              <a:spcBef>
                <a:spcPts val="500"/>
              </a:spcBef>
              <a:spcAft>
                <a:spcPts val="0"/>
              </a:spcAft>
              <a:buClr>
                <a:srgbClr val="FFFFFF"/>
              </a:buClr>
              <a:buSzPts val="1200"/>
              <a:buChar char="•"/>
              <a:defRPr sz="1200">
                <a:solidFill>
                  <a:srgbClr val="FFFFFF"/>
                </a:solidFill>
              </a:defRPr>
            </a:lvl6pPr>
            <a:lvl7pPr marL="3200400" lvl="6" indent="-304800" algn="l">
              <a:lnSpc>
                <a:spcPct val="90000"/>
              </a:lnSpc>
              <a:spcBef>
                <a:spcPts val="500"/>
              </a:spcBef>
              <a:spcAft>
                <a:spcPts val="0"/>
              </a:spcAft>
              <a:buClr>
                <a:srgbClr val="FFFFFF"/>
              </a:buClr>
              <a:buSzPts val="1200"/>
              <a:buChar char="•"/>
              <a:defRPr sz="1200">
                <a:solidFill>
                  <a:srgbClr val="FFFFFF"/>
                </a:solidFill>
              </a:defRPr>
            </a:lvl7pPr>
            <a:lvl8pPr marL="3657600" lvl="7" indent="-304800" algn="l">
              <a:lnSpc>
                <a:spcPct val="90000"/>
              </a:lnSpc>
              <a:spcBef>
                <a:spcPts val="500"/>
              </a:spcBef>
              <a:spcAft>
                <a:spcPts val="0"/>
              </a:spcAft>
              <a:buClr>
                <a:srgbClr val="FFFFFF"/>
              </a:buClr>
              <a:buSzPts val="1200"/>
              <a:buChar char="•"/>
              <a:defRPr sz="1200">
                <a:solidFill>
                  <a:srgbClr val="FFFFFF"/>
                </a:solidFill>
              </a:defRPr>
            </a:lvl8pPr>
            <a:lvl9pPr marL="4114800" lvl="8" indent="-304800" algn="l">
              <a:lnSpc>
                <a:spcPct val="90000"/>
              </a:lnSpc>
              <a:spcBef>
                <a:spcPts val="500"/>
              </a:spcBef>
              <a:spcAft>
                <a:spcPts val="0"/>
              </a:spcAft>
              <a:buClr>
                <a:srgbClr val="FFFFFF"/>
              </a:buClr>
              <a:buSzPts val="1200"/>
              <a:buChar char="•"/>
              <a:defRPr sz="1200">
                <a:solidFill>
                  <a:srgbClr val="FFFFFF"/>
                </a:solidFill>
              </a:defRPr>
            </a:lvl9pPr>
          </a:lstStyle>
          <a:p>
            <a:endParaRPr/>
          </a:p>
        </p:txBody>
      </p:sp>
      <p:sp>
        <p:nvSpPr>
          <p:cNvPr id="128" name="Google Shape;128;p28"/>
          <p:cNvSpPr txBox="1">
            <a:spLocks noGrp="1"/>
          </p:cNvSpPr>
          <p:nvPr>
            <p:ph type="subTitle" idx="2"/>
          </p:nvPr>
        </p:nvSpPr>
        <p:spPr>
          <a:xfrm>
            <a:off x="348925" y="2607625"/>
            <a:ext cx="2289600" cy="523200"/>
          </a:xfrm>
          <a:prstGeom prst="rect">
            <a:avLst/>
          </a:prstGeom>
          <a:noFill/>
          <a:ln>
            <a:noFill/>
          </a:ln>
        </p:spPr>
        <p:txBody>
          <a:bodyPr spcFirstLastPara="1" wrap="square" lIns="91400" tIns="91400" rIns="91400" bIns="91400" anchor="t" anchorCtr="0">
            <a:noAutofit/>
          </a:bodyPr>
          <a:lstStyle>
            <a:lvl1pPr lvl="0" algn="r">
              <a:lnSpc>
                <a:spcPct val="100000"/>
              </a:lnSpc>
              <a:spcBef>
                <a:spcPts val="0"/>
              </a:spcBef>
              <a:spcAft>
                <a:spcPts val="0"/>
              </a:spcAft>
              <a:buSzPts val="2700"/>
              <a:buNone/>
              <a:defRPr sz="1300" b="1">
                <a:solidFill>
                  <a:srgbClr val="FFFFFF"/>
                </a:solidFill>
                <a:latin typeface="Montserrat SemiBold"/>
                <a:ea typeface="Montserrat SemiBold"/>
                <a:cs typeface="Montserrat SemiBold"/>
                <a:sym typeface="Montserrat SemiBold"/>
              </a:defRPr>
            </a:lvl1pPr>
            <a:lvl2pPr lvl="1" algn="ctr">
              <a:lnSpc>
                <a:spcPct val="100000"/>
              </a:lnSpc>
              <a:spcBef>
                <a:spcPts val="0"/>
              </a:spcBef>
              <a:spcAft>
                <a:spcPts val="0"/>
              </a:spcAft>
              <a:buSzPts val="2700"/>
              <a:buNone/>
              <a:defRPr/>
            </a:lvl2pPr>
            <a:lvl3pPr lvl="2" algn="ctr">
              <a:lnSpc>
                <a:spcPct val="100000"/>
              </a:lnSpc>
              <a:spcBef>
                <a:spcPts val="0"/>
              </a:spcBef>
              <a:spcAft>
                <a:spcPts val="0"/>
              </a:spcAft>
              <a:buSzPts val="2700"/>
              <a:buNone/>
              <a:defRPr/>
            </a:lvl3pPr>
            <a:lvl4pPr lvl="3" algn="ctr">
              <a:lnSpc>
                <a:spcPct val="100000"/>
              </a:lnSpc>
              <a:spcBef>
                <a:spcPts val="0"/>
              </a:spcBef>
              <a:spcAft>
                <a:spcPts val="0"/>
              </a:spcAft>
              <a:buSzPts val="2700"/>
              <a:buNone/>
              <a:defRPr/>
            </a:lvl4pPr>
            <a:lvl5pPr lvl="4" algn="ctr">
              <a:lnSpc>
                <a:spcPct val="100000"/>
              </a:lnSpc>
              <a:spcBef>
                <a:spcPts val="0"/>
              </a:spcBef>
              <a:spcAft>
                <a:spcPts val="0"/>
              </a:spcAft>
              <a:buSzPts val="2700"/>
              <a:buNone/>
              <a:defRPr/>
            </a:lvl5pPr>
            <a:lvl6pPr lvl="5" algn="ctr">
              <a:lnSpc>
                <a:spcPct val="100000"/>
              </a:lnSpc>
              <a:spcBef>
                <a:spcPts val="0"/>
              </a:spcBef>
              <a:spcAft>
                <a:spcPts val="0"/>
              </a:spcAft>
              <a:buSzPts val="1900"/>
              <a:buNone/>
              <a:defRPr/>
            </a:lvl6pPr>
            <a:lvl7pPr lvl="6" algn="ctr">
              <a:lnSpc>
                <a:spcPct val="100000"/>
              </a:lnSpc>
              <a:spcBef>
                <a:spcPts val="0"/>
              </a:spcBef>
              <a:spcAft>
                <a:spcPts val="0"/>
              </a:spcAft>
              <a:buSzPts val="2700"/>
              <a:buNone/>
              <a:defRPr/>
            </a:lvl7pPr>
            <a:lvl8pPr lvl="7" algn="ctr">
              <a:lnSpc>
                <a:spcPct val="100000"/>
              </a:lnSpc>
              <a:spcBef>
                <a:spcPts val="0"/>
              </a:spcBef>
              <a:spcAft>
                <a:spcPts val="0"/>
              </a:spcAft>
              <a:buSzPts val="2700"/>
              <a:buNone/>
              <a:defRPr/>
            </a:lvl8pPr>
            <a:lvl9pPr lvl="8" algn="ctr">
              <a:lnSpc>
                <a:spcPct val="100000"/>
              </a:lnSpc>
              <a:spcBef>
                <a:spcPts val="0"/>
              </a:spcBef>
              <a:spcAft>
                <a:spcPts val="0"/>
              </a:spcAft>
              <a:buSzPts val="2700"/>
              <a:buNone/>
              <a:defRPr/>
            </a:lvl9pPr>
          </a:lstStyle>
          <a:p>
            <a:endParaRPr/>
          </a:p>
        </p:txBody>
      </p:sp>
      <p:sp>
        <p:nvSpPr>
          <p:cNvPr id="129" name="Google Shape;129;p28"/>
          <p:cNvSpPr/>
          <p:nvPr/>
        </p:nvSpPr>
        <p:spPr>
          <a:xfrm rot="5400000">
            <a:off x="32925" y="223650"/>
            <a:ext cx="560400" cy="113100"/>
          </a:xfrm>
          <a:prstGeom prst="rect">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 name="Google Shape;130;p28"/>
          <p:cNvSpPr/>
          <p:nvPr/>
        </p:nvSpPr>
        <p:spPr>
          <a:xfrm rot="5400000">
            <a:off x="8385700" y="630050"/>
            <a:ext cx="455700" cy="113100"/>
          </a:xfrm>
          <a:prstGeom prst="rect">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 name="Google Shape;131;p28"/>
          <p:cNvSpPr/>
          <p:nvPr/>
        </p:nvSpPr>
        <p:spPr>
          <a:xfrm>
            <a:off x="256515" y="458742"/>
            <a:ext cx="8413500" cy="113100"/>
          </a:xfrm>
          <a:prstGeom prst="rect">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 name="Google Shape;132;p28"/>
          <p:cNvSpPr/>
          <p:nvPr/>
        </p:nvSpPr>
        <p:spPr>
          <a:xfrm>
            <a:off x="8620499" y="801350"/>
            <a:ext cx="523500" cy="113100"/>
          </a:xfrm>
          <a:prstGeom prst="rect">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Side_Callout_Pink 1">
  <p:cSld name="Side_Callout_Pink_1">
    <p:spTree>
      <p:nvGrpSpPr>
        <p:cNvPr id="1" name="Shape 133"/>
        <p:cNvGrpSpPr/>
        <p:nvPr/>
      </p:nvGrpSpPr>
      <p:grpSpPr>
        <a:xfrm>
          <a:off x="0" y="0"/>
          <a:ext cx="0" cy="0"/>
          <a:chOff x="0" y="0"/>
          <a:chExt cx="0" cy="0"/>
        </a:xfrm>
      </p:grpSpPr>
      <p:sp>
        <p:nvSpPr>
          <p:cNvPr id="134" name="Google Shape;134;p29"/>
          <p:cNvSpPr/>
          <p:nvPr/>
        </p:nvSpPr>
        <p:spPr>
          <a:xfrm>
            <a:off x="0" y="0"/>
            <a:ext cx="3312900" cy="5143500"/>
          </a:xfrm>
          <a:prstGeom prst="rect">
            <a:avLst/>
          </a:prstGeom>
          <a:gradFill>
            <a:gsLst>
              <a:gs pos="0">
                <a:srgbClr val="25A8E1"/>
              </a:gs>
              <a:gs pos="100000">
                <a:srgbClr val="29378F"/>
              </a:gs>
            </a:gsLst>
            <a:lin ang="2698631"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 name="Google Shape;135;p29"/>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lvl1pPr lvl="0" algn="r">
              <a:lnSpc>
                <a:spcPct val="90000"/>
              </a:lnSpc>
              <a:spcBef>
                <a:spcPts val="0"/>
              </a:spcBef>
              <a:spcAft>
                <a:spcPts val="0"/>
              </a:spcAft>
              <a:buClr>
                <a:schemeClr val="lt1"/>
              </a:buClr>
              <a:buSzPts val="1900"/>
              <a:buFont typeface="Montserrat Black"/>
              <a:buNone/>
              <a:defRPr sz="1900">
                <a:solidFill>
                  <a:schemeClr val="lt1"/>
                </a:solidFill>
                <a:latin typeface="Montserrat Black"/>
                <a:ea typeface="Montserrat Black"/>
                <a:cs typeface="Montserrat Black"/>
                <a:sym typeface="Montserrat Black"/>
              </a:defRPr>
            </a:lvl1pPr>
            <a:lvl2pPr lvl="1" algn="ctr">
              <a:lnSpc>
                <a:spcPct val="100000"/>
              </a:lnSpc>
              <a:spcBef>
                <a:spcPts val="0"/>
              </a:spcBef>
              <a:spcAft>
                <a:spcPts val="0"/>
              </a:spcAft>
              <a:buSzPts val="2300"/>
              <a:buNone/>
              <a:defRPr sz="2300"/>
            </a:lvl2pPr>
            <a:lvl3pPr lvl="2" algn="ctr">
              <a:lnSpc>
                <a:spcPct val="100000"/>
              </a:lnSpc>
              <a:spcBef>
                <a:spcPts val="0"/>
              </a:spcBef>
              <a:spcAft>
                <a:spcPts val="0"/>
              </a:spcAft>
              <a:buSzPts val="2300"/>
              <a:buNone/>
              <a:defRPr sz="2300"/>
            </a:lvl3pPr>
            <a:lvl4pPr lvl="3" algn="ctr">
              <a:lnSpc>
                <a:spcPct val="100000"/>
              </a:lnSpc>
              <a:spcBef>
                <a:spcPts val="0"/>
              </a:spcBef>
              <a:spcAft>
                <a:spcPts val="0"/>
              </a:spcAft>
              <a:buSzPts val="2300"/>
              <a:buNone/>
              <a:defRPr sz="2300"/>
            </a:lvl4pPr>
            <a:lvl5pPr lvl="4" algn="ctr">
              <a:lnSpc>
                <a:spcPct val="100000"/>
              </a:lnSpc>
              <a:spcBef>
                <a:spcPts val="0"/>
              </a:spcBef>
              <a:spcAft>
                <a:spcPts val="0"/>
              </a:spcAft>
              <a:buSzPts val="2300"/>
              <a:buNone/>
              <a:defRPr sz="2300"/>
            </a:lvl5pPr>
            <a:lvl6pPr lvl="5" algn="ctr">
              <a:lnSpc>
                <a:spcPct val="100000"/>
              </a:lnSpc>
              <a:spcBef>
                <a:spcPts val="0"/>
              </a:spcBef>
              <a:spcAft>
                <a:spcPts val="0"/>
              </a:spcAft>
              <a:buSzPts val="2300"/>
              <a:buNone/>
              <a:defRPr sz="2300"/>
            </a:lvl6pPr>
            <a:lvl7pPr lvl="6" algn="ctr">
              <a:lnSpc>
                <a:spcPct val="100000"/>
              </a:lnSpc>
              <a:spcBef>
                <a:spcPts val="0"/>
              </a:spcBef>
              <a:spcAft>
                <a:spcPts val="0"/>
              </a:spcAft>
              <a:buSzPts val="2300"/>
              <a:buNone/>
              <a:defRPr sz="2300"/>
            </a:lvl7pPr>
            <a:lvl8pPr lvl="7" algn="ctr">
              <a:lnSpc>
                <a:spcPct val="100000"/>
              </a:lnSpc>
              <a:spcBef>
                <a:spcPts val="0"/>
              </a:spcBef>
              <a:spcAft>
                <a:spcPts val="0"/>
              </a:spcAft>
              <a:buSzPts val="2300"/>
              <a:buNone/>
              <a:defRPr sz="2300"/>
            </a:lvl8pPr>
            <a:lvl9pPr lvl="8" algn="ctr">
              <a:lnSpc>
                <a:spcPct val="100000"/>
              </a:lnSpc>
              <a:spcBef>
                <a:spcPts val="0"/>
              </a:spcBef>
              <a:spcAft>
                <a:spcPts val="0"/>
              </a:spcAft>
              <a:buSzPts val="2300"/>
              <a:buNone/>
              <a:defRPr sz="2300"/>
            </a:lvl9pPr>
          </a:lstStyle>
          <a:p>
            <a:endParaRPr/>
          </a:p>
        </p:txBody>
      </p:sp>
      <p:sp>
        <p:nvSpPr>
          <p:cNvPr id="136" name="Google Shape;136;p29"/>
          <p:cNvSpPr txBox="1">
            <a:spLocks noGrp="1"/>
          </p:cNvSpPr>
          <p:nvPr>
            <p:ph type="body" idx="1"/>
          </p:nvPr>
        </p:nvSpPr>
        <p:spPr>
          <a:xfrm>
            <a:off x="3339830" y="1154461"/>
            <a:ext cx="5161500" cy="2911800"/>
          </a:xfrm>
          <a:prstGeom prst="rect">
            <a:avLst/>
          </a:prstGeom>
          <a:noFill/>
          <a:ln>
            <a:noFill/>
          </a:ln>
        </p:spPr>
        <p:txBody>
          <a:bodyPr spcFirstLastPara="1" wrap="square" lIns="91425" tIns="45700" rIns="91425" bIns="45700" anchor="ctr" anchorCtr="0">
            <a:noAutofit/>
          </a:bodyPr>
          <a:lstStyle>
            <a:lvl1pPr marL="457200" lvl="0" indent="-228600" algn="l">
              <a:lnSpc>
                <a:spcPct val="90000"/>
              </a:lnSpc>
              <a:spcBef>
                <a:spcPts val="1000"/>
              </a:spcBef>
              <a:spcAft>
                <a:spcPts val="0"/>
              </a:spcAft>
              <a:buClr>
                <a:srgbClr val="FFFFFF"/>
              </a:buClr>
              <a:buSzPts val="1200"/>
              <a:buNone/>
              <a:defRPr sz="1200">
                <a:solidFill>
                  <a:srgbClr val="FFFFFF"/>
                </a:solidFill>
                <a:latin typeface="Montserrat"/>
                <a:ea typeface="Montserrat"/>
                <a:cs typeface="Montserrat"/>
                <a:sym typeface="Montserrat"/>
              </a:defRPr>
            </a:lvl1pPr>
            <a:lvl2pPr marL="914400" lvl="1" indent="-228600" algn="l">
              <a:lnSpc>
                <a:spcPct val="90000"/>
              </a:lnSpc>
              <a:spcBef>
                <a:spcPts val="500"/>
              </a:spcBef>
              <a:spcAft>
                <a:spcPts val="0"/>
              </a:spcAft>
              <a:buClr>
                <a:srgbClr val="FFFFFF"/>
              </a:buClr>
              <a:buSzPts val="1200"/>
              <a:buNone/>
              <a:defRPr sz="1200">
                <a:solidFill>
                  <a:srgbClr val="FFFFFF"/>
                </a:solidFill>
                <a:latin typeface="Montserrat"/>
                <a:ea typeface="Montserrat"/>
                <a:cs typeface="Montserrat"/>
                <a:sym typeface="Montserrat"/>
              </a:defRPr>
            </a:lvl2pPr>
            <a:lvl3pPr marL="1371600" lvl="2" indent="-228600" algn="l">
              <a:lnSpc>
                <a:spcPct val="90000"/>
              </a:lnSpc>
              <a:spcBef>
                <a:spcPts val="500"/>
              </a:spcBef>
              <a:spcAft>
                <a:spcPts val="0"/>
              </a:spcAft>
              <a:buClr>
                <a:srgbClr val="FFFFFF"/>
              </a:buClr>
              <a:buSzPts val="1200"/>
              <a:buNone/>
              <a:defRPr sz="1200">
                <a:solidFill>
                  <a:srgbClr val="FFFFFF"/>
                </a:solidFill>
                <a:latin typeface="Montserrat"/>
                <a:ea typeface="Montserrat"/>
                <a:cs typeface="Montserrat"/>
                <a:sym typeface="Montserrat"/>
              </a:defRPr>
            </a:lvl3pPr>
            <a:lvl4pPr marL="1828800" lvl="3" indent="-228600" algn="l">
              <a:lnSpc>
                <a:spcPct val="90000"/>
              </a:lnSpc>
              <a:spcBef>
                <a:spcPts val="500"/>
              </a:spcBef>
              <a:spcAft>
                <a:spcPts val="0"/>
              </a:spcAft>
              <a:buClr>
                <a:srgbClr val="FFFFFF"/>
              </a:buClr>
              <a:buSzPts val="1200"/>
              <a:buNone/>
              <a:defRPr sz="1200">
                <a:solidFill>
                  <a:srgbClr val="FFFFFF"/>
                </a:solidFill>
                <a:latin typeface="Montserrat"/>
                <a:ea typeface="Montserrat"/>
                <a:cs typeface="Montserrat"/>
                <a:sym typeface="Montserrat"/>
              </a:defRPr>
            </a:lvl4pPr>
            <a:lvl5pPr marL="2286000" lvl="4" indent="-228600" algn="l">
              <a:lnSpc>
                <a:spcPct val="90000"/>
              </a:lnSpc>
              <a:spcBef>
                <a:spcPts val="500"/>
              </a:spcBef>
              <a:spcAft>
                <a:spcPts val="0"/>
              </a:spcAft>
              <a:buClr>
                <a:srgbClr val="FFFFFF"/>
              </a:buClr>
              <a:buSzPts val="1200"/>
              <a:buNone/>
              <a:defRPr sz="1200">
                <a:solidFill>
                  <a:srgbClr val="FFFFFF"/>
                </a:solidFill>
                <a:latin typeface="Montserrat"/>
                <a:ea typeface="Montserrat"/>
                <a:cs typeface="Montserrat"/>
                <a:sym typeface="Montserrat"/>
              </a:defRPr>
            </a:lvl5pPr>
            <a:lvl6pPr marL="2743200" lvl="5" indent="-304800" algn="l">
              <a:lnSpc>
                <a:spcPct val="90000"/>
              </a:lnSpc>
              <a:spcBef>
                <a:spcPts val="500"/>
              </a:spcBef>
              <a:spcAft>
                <a:spcPts val="0"/>
              </a:spcAft>
              <a:buClr>
                <a:srgbClr val="FFFFFF"/>
              </a:buClr>
              <a:buSzPts val="1200"/>
              <a:buChar char="•"/>
              <a:defRPr sz="1200">
                <a:solidFill>
                  <a:srgbClr val="FFFFFF"/>
                </a:solidFill>
              </a:defRPr>
            </a:lvl6pPr>
            <a:lvl7pPr marL="3200400" lvl="6" indent="-304800" algn="l">
              <a:lnSpc>
                <a:spcPct val="90000"/>
              </a:lnSpc>
              <a:spcBef>
                <a:spcPts val="500"/>
              </a:spcBef>
              <a:spcAft>
                <a:spcPts val="0"/>
              </a:spcAft>
              <a:buClr>
                <a:srgbClr val="FFFFFF"/>
              </a:buClr>
              <a:buSzPts val="1200"/>
              <a:buChar char="•"/>
              <a:defRPr sz="1200">
                <a:solidFill>
                  <a:srgbClr val="FFFFFF"/>
                </a:solidFill>
              </a:defRPr>
            </a:lvl7pPr>
            <a:lvl8pPr marL="3657600" lvl="7" indent="-304800" algn="l">
              <a:lnSpc>
                <a:spcPct val="90000"/>
              </a:lnSpc>
              <a:spcBef>
                <a:spcPts val="500"/>
              </a:spcBef>
              <a:spcAft>
                <a:spcPts val="0"/>
              </a:spcAft>
              <a:buClr>
                <a:srgbClr val="FFFFFF"/>
              </a:buClr>
              <a:buSzPts val="1200"/>
              <a:buChar char="•"/>
              <a:defRPr sz="1200">
                <a:solidFill>
                  <a:srgbClr val="FFFFFF"/>
                </a:solidFill>
              </a:defRPr>
            </a:lvl8pPr>
            <a:lvl9pPr marL="4114800" lvl="8" indent="-304800" algn="l">
              <a:lnSpc>
                <a:spcPct val="90000"/>
              </a:lnSpc>
              <a:spcBef>
                <a:spcPts val="500"/>
              </a:spcBef>
              <a:spcAft>
                <a:spcPts val="0"/>
              </a:spcAft>
              <a:buClr>
                <a:srgbClr val="FFFFFF"/>
              </a:buClr>
              <a:buSzPts val="1200"/>
              <a:buChar char="•"/>
              <a:defRPr sz="1200">
                <a:solidFill>
                  <a:srgbClr val="FFFFFF"/>
                </a:solidFill>
              </a:defRPr>
            </a:lvl9pPr>
          </a:lstStyle>
          <a:p>
            <a:endParaRPr/>
          </a:p>
        </p:txBody>
      </p:sp>
      <p:sp>
        <p:nvSpPr>
          <p:cNvPr id="137" name="Google Shape;137;p29"/>
          <p:cNvSpPr txBox="1">
            <a:spLocks noGrp="1"/>
          </p:cNvSpPr>
          <p:nvPr>
            <p:ph type="subTitle" idx="2"/>
          </p:nvPr>
        </p:nvSpPr>
        <p:spPr>
          <a:xfrm>
            <a:off x="348925" y="2607625"/>
            <a:ext cx="2289600" cy="523200"/>
          </a:xfrm>
          <a:prstGeom prst="rect">
            <a:avLst/>
          </a:prstGeom>
          <a:noFill/>
          <a:ln>
            <a:noFill/>
          </a:ln>
        </p:spPr>
        <p:txBody>
          <a:bodyPr spcFirstLastPara="1" wrap="square" lIns="91400" tIns="91400" rIns="91400" bIns="91400" anchor="t" anchorCtr="0">
            <a:noAutofit/>
          </a:bodyPr>
          <a:lstStyle>
            <a:lvl1pPr lvl="0" algn="r">
              <a:lnSpc>
                <a:spcPct val="100000"/>
              </a:lnSpc>
              <a:spcBef>
                <a:spcPts val="0"/>
              </a:spcBef>
              <a:spcAft>
                <a:spcPts val="0"/>
              </a:spcAft>
              <a:buSzPts val="2700"/>
              <a:buNone/>
              <a:defRPr sz="1300" b="1">
                <a:solidFill>
                  <a:srgbClr val="FFFFFF"/>
                </a:solidFill>
                <a:latin typeface="Montserrat SemiBold"/>
                <a:ea typeface="Montserrat SemiBold"/>
                <a:cs typeface="Montserrat SemiBold"/>
                <a:sym typeface="Montserrat SemiBold"/>
              </a:defRPr>
            </a:lvl1pPr>
            <a:lvl2pPr lvl="1" algn="ctr">
              <a:lnSpc>
                <a:spcPct val="100000"/>
              </a:lnSpc>
              <a:spcBef>
                <a:spcPts val="0"/>
              </a:spcBef>
              <a:spcAft>
                <a:spcPts val="0"/>
              </a:spcAft>
              <a:buSzPts val="2700"/>
              <a:buNone/>
              <a:defRPr/>
            </a:lvl2pPr>
            <a:lvl3pPr lvl="2" algn="ctr">
              <a:lnSpc>
                <a:spcPct val="100000"/>
              </a:lnSpc>
              <a:spcBef>
                <a:spcPts val="0"/>
              </a:spcBef>
              <a:spcAft>
                <a:spcPts val="0"/>
              </a:spcAft>
              <a:buSzPts val="2700"/>
              <a:buNone/>
              <a:defRPr/>
            </a:lvl3pPr>
            <a:lvl4pPr lvl="3" algn="ctr">
              <a:lnSpc>
                <a:spcPct val="100000"/>
              </a:lnSpc>
              <a:spcBef>
                <a:spcPts val="0"/>
              </a:spcBef>
              <a:spcAft>
                <a:spcPts val="0"/>
              </a:spcAft>
              <a:buSzPts val="2700"/>
              <a:buNone/>
              <a:defRPr/>
            </a:lvl4pPr>
            <a:lvl5pPr lvl="4" algn="ctr">
              <a:lnSpc>
                <a:spcPct val="100000"/>
              </a:lnSpc>
              <a:spcBef>
                <a:spcPts val="0"/>
              </a:spcBef>
              <a:spcAft>
                <a:spcPts val="0"/>
              </a:spcAft>
              <a:buSzPts val="2700"/>
              <a:buNone/>
              <a:defRPr/>
            </a:lvl5pPr>
            <a:lvl6pPr lvl="5" algn="ctr">
              <a:lnSpc>
                <a:spcPct val="100000"/>
              </a:lnSpc>
              <a:spcBef>
                <a:spcPts val="0"/>
              </a:spcBef>
              <a:spcAft>
                <a:spcPts val="0"/>
              </a:spcAft>
              <a:buSzPts val="1900"/>
              <a:buNone/>
              <a:defRPr/>
            </a:lvl6pPr>
            <a:lvl7pPr lvl="6" algn="ctr">
              <a:lnSpc>
                <a:spcPct val="100000"/>
              </a:lnSpc>
              <a:spcBef>
                <a:spcPts val="0"/>
              </a:spcBef>
              <a:spcAft>
                <a:spcPts val="0"/>
              </a:spcAft>
              <a:buSzPts val="2700"/>
              <a:buNone/>
              <a:defRPr/>
            </a:lvl7pPr>
            <a:lvl8pPr lvl="7" algn="ctr">
              <a:lnSpc>
                <a:spcPct val="100000"/>
              </a:lnSpc>
              <a:spcBef>
                <a:spcPts val="0"/>
              </a:spcBef>
              <a:spcAft>
                <a:spcPts val="0"/>
              </a:spcAft>
              <a:buSzPts val="2700"/>
              <a:buNone/>
              <a:defRPr/>
            </a:lvl8pPr>
            <a:lvl9pPr lvl="8" algn="ctr">
              <a:lnSpc>
                <a:spcPct val="100000"/>
              </a:lnSpc>
              <a:spcBef>
                <a:spcPts val="0"/>
              </a:spcBef>
              <a:spcAft>
                <a:spcPts val="0"/>
              </a:spcAft>
              <a:buSzPts val="2700"/>
              <a:buNone/>
              <a:defRPr/>
            </a:lvl9pPr>
          </a:lstStyle>
          <a:p>
            <a:endParaRPr/>
          </a:p>
        </p:txBody>
      </p:sp>
      <p:sp>
        <p:nvSpPr>
          <p:cNvPr id="138" name="Google Shape;138;p29"/>
          <p:cNvSpPr/>
          <p:nvPr/>
        </p:nvSpPr>
        <p:spPr>
          <a:xfrm rot="5400000">
            <a:off x="32925" y="223650"/>
            <a:ext cx="560400" cy="113100"/>
          </a:xfrm>
          <a:prstGeom prst="rect">
            <a:avLst/>
          </a:prstGeom>
          <a:solidFill>
            <a:srgbClr val="4EEFA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 name="Google Shape;139;p29"/>
          <p:cNvSpPr/>
          <p:nvPr/>
        </p:nvSpPr>
        <p:spPr>
          <a:xfrm rot="5400000">
            <a:off x="8385700" y="630050"/>
            <a:ext cx="455700" cy="113100"/>
          </a:xfrm>
          <a:prstGeom prst="rect">
            <a:avLst/>
          </a:prstGeom>
          <a:solidFill>
            <a:srgbClr val="4EEFA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 name="Google Shape;140;p29"/>
          <p:cNvSpPr/>
          <p:nvPr/>
        </p:nvSpPr>
        <p:spPr>
          <a:xfrm>
            <a:off x="256515" y="458742"/>
            <a:ext cx="8413500" cy="113100"/>
          </a:xfrm>
          <a:prstGeom prst="rect">
            <a:avLst/>
          </a:prstGeom>
          <a:solidFill>
            <a:srgbClr val="4EEFA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 name="Google Shape;141;p29"/>
          <p:cNvSpPr/>
          <p:nvPr/>
        </p:nvSpPr>
        <p:spPr>
          <a:xfrm>
            <a:off x="8620499" y="801350"/>
            <a:ext cx="523500" cy="113100"/>
          </a:xfrm>
          <a:prstGeom prst="rect">
            <a:avLst/>
          </a:prstGeom>
          <a:solidFill>
            <a:srgbClr val="4EEFA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_AND_BODY_3">
  <p:cSld name="TITLE_AND_BODY_3">
    <p:spTree>
      <p:nvGrpSpPr>
        <p:cNvPr id="1" name="Shape 142"/>
        <p:cNvGrpSpPr/>
        <p:nvPr/>
      </p:nvGrpSpPr>
      <p:grpSpPr>
        <a:xfrm>
          <a:off x="0" y="0"/>
          <a:ext cx="0" cy="0"/>
          <a:chOff x="0" y="0"/>
          <a:chExt cx="0" cy="0"/>
        </a:xfrm>
      </p:grpSpPr>
      <p:pic>
        <p:nvPicPr>
          <p:cNvPr id="143" name="Google Shape;143;p30"/>
          <p:cNvPicPr preferRelativeResize="0"/>
          <p:nvPr/>
        </p:nvPicPr>
        <p:blipFill rotWithShape="1">
          <a:blip r:embed="rId2">
            <a:alphaModFix/>
          </a:blip>
          <a:srcRect/>
          <a:stretch/>
        </p:blipFill>
        <p:spPr>
          <a:xfrm>
            <a:off x="0" y="-500"/>
            <a:ext cx="9143995" cy="5144492"/>
          </a:xfrm>
          <a:prstGeom prst="rect">
            <a:avLst/>
          </a:prstGeom>
          <a:noFill/>
          <a:ln>
            <a:noFill/>
          </a:ln>
        </p:spPr>
      </p:pic>
      <p:pic>
        <p:nvPicPr>
          <p:cNvPr id="144" name="Google Shape;144;p30"/>
          <p:cNvPicPr preferRelativeResize="0"/>
          <p:nvPr/>
        </p:nvPicPr>
        <p:blipFill rotWithShape="1">
          <a:blip r:embed="rId3">
            <a:alphaModFix amt="64000"/>
          </a:blip>
          <a:srcRect/>
          <a:stretch/>
        </p:blipFill>
        <p:spPr>
          <a:xfrm>
            <a:off x="2887524" y="1440500"/>
            <a:ext cx="7480522" cy="3703001"/>
          </a:xfrm>
          <a:prstGeom prst="rect">
            <a:avLst/>
          </a:prstGeom>
          <a:noFill/>
          <a:ln>
            <a:noFill/>
          </a:ln>
        </p:spPr>
      </p:pic>
      <p:pic>
        <p:nvPicPr>
          <p:cNvPr id="145" name="Google Shape;145;p30"/>
          <p:cNvPicPr preferRelativeResize="0"/>
          <p:nvPr/>
        </p:nvPicPr>
        <p:blipFill rotWithShape="1">
          <a:blip r:embed="rId4">
            <a:alphaModFix amt="29000"/>
          </a:blip>
          <a:srcRect/>
          <a:stretch/>
        </p:blipFill>
        <p:spPr>
          <a:xfrm>
            <a:off x="590499" y="915528"/>
            <a:ext cx="690676" cy="524975"/>
          </a:xfrm>
          <a:prstGeom prst="rect">
            <a:avLst/>
          </a:prstGeom>
          <a:noFill/>
          <a:ln>
            <a:noFill/>
          </a:ln>
        </p:spPr>
      </p:pic>
      <p:sp>
        <p:nvSpPr>
          <p:cNvPr id="146" name="Google Shape;146;p30"/>
          <p:cNvSpPr/>
          <p:nvPr/>
        </p:nvSpPr>
        <p:spPr>
          <a:xfrm flipH="1">
            <a:off x="368300" y="658850"/>
            <a:ext cx="4053000" cy="114000"/>
          </a:xfrm>
          <a:prstGeom prst="rect">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 name="Google Shape;147;p30"/>
          <p:cNvSpPr/>
          <p:nvPr/>
        </p:nvSpPr>
        <p:spPr>
          <a:xfrm rot="5400000">
            <a:off x="-51675" y="1064275"/>
            <a:ext cx="923400" cy="113100"/>
          </a:xfrm>
          <a:prstGeom prst="rect">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 name="Google Shape;148;p30"/>
          <p:cNvSpPr/>
          <p:nvPr/>
        </p:nvSpPr>
        <p:spPr>
          <a:xfrm rot="5400000">
            <a:off x="3973100" y="324650"/>
            <a:ext cx="783300" cy="113100"/>
          </a:xfrm>
          <a:prstGeom prst="rect">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 name="Google Shape;149;p30"/>
          <p:cNvSpPr txBox="1">
            <a:spLocks noGrp="1"/>
          </p:cNvSpPr>
          <p:nvPr>
            <p:ph type="title"/>
          </p:nvPr>
        </p:nvSpPr>
        <p:spPr>
          <a:xfrm>
            <a:off x="724525" y="1134375"/>
            <a:ext cx="7378800" cy="3299100"/>
          </a:xfrm>
          <a:prstGeom prst="rect">
            <a:avLst/>
          </a:prstGeom>
          <a:noFill/>
          <a:ln>
            <a:noFill/>
          </a:ln>
        </p:spPr>
        <p:txBody>
          <a:bodyPr spcFirstLastPara="1" wrap="square" lIns="45700" tIns="45700" rIns="45700" bIns="45700" anchor="t" anchorCtr="0">
            <a:noAutofit/>
          </a:bodyPr>
          <a:lstStyle>
            <a:lvl1pPr lvl="0" algn="l">
              <a:lnSpc>
                <a:spcPct val="90000"/>
              </a:lnSpc>
              <a:spcBef>
                <a:spcPts val="0"/>
              </a:spcBef>
              <a:spcAft>
                <a:spcPts val="0"/>
              </a:spcAft>
              <a:buClr>
                <a:schemeClr val="lt1"/>
              </a:buClr>
              <a:buSzPts val="3000"/>
              <a:buFont typeface="Montserrat Black"/>
              <a:buNone/>
              <a:defRPr sz="3000">
                <a:solidFill>
                  <a:schemeClr val="lt1"/>
                </a:solidFill>
                <a:latin typeface="Montserrat Black"/>
                <a:ea typeface="Montserrat Black"/>
                <a:cs typeface="Montserrat Black"/>
                <a:sym typeface="Montserrat Black"/>
              </a:defRPr>
            </a:lvl1pPr>
            <a:lvl2pPr lvl="1" algn="l">
              <a:lnSpc>
                <a:spcPct val="100000"/>
              </a:lnSpc>
              <a:spcBef>
                <a:spcPts val="0"/>
              </a:spcBef>
              <a:spcAft>
                <a:spcPts val="0"/>
              </a:spcAft>
              <a:buSzPts val="3400"/>
              <a:buNone/>
              <a:defRPr sz="3400"/>
            </a:lvl2pPr>
            <a:lvl3pPr lvl="2" algn="l">
              <a:lnSpc>
                <a:spcPct val="100000"/>
              </a:lnSpc>
              <a:spcBef>
                <a:spcPts val="0"/>
              </a:spcBef>
              <a:spcAft>
                <a:spcPts val="0"/>
              </a:spcAft>
              <a:buSzPts val="3400"/>
              <a:buNone/>
              <a:defRPr sz="3400"/>
            </a:lvl3pPr>
            <a:lvl4pPr lvl="3" algn="l">
              <a:lnSpc>
                <a:spcPct val="100000"/>
              </a:lnSpc>
              <a:spcBef>
                <a:spcPts val="0"/>
              </a:spcBef>
              <a:spcAft>
                <a:spcPts val="0"/>
              </a:spcAft>
              <a:buSzPts val="3400"/>
              <a:buNone/>
              <a:defRPr sz="3400"/>
            </a:lvl4pPr>
            <a:lvl5pPr lvl="4" algn="l">
              <a:lnSpc>
                <a:spcPct val="100000"/>
              </a:lnSpc>
              <a:spcBef>
                <a:spcPts val="0"/>
              </a:spcBef>
              <a:spcAft>
                <a:spcPts val="0"/>
              </a:spcAft>
              <a:buSzPts val="3400"/>
              <a:buNone/>
              <a:defRPr sz="3400"/>
            </a:lvl5pPr>
            <a:lvl6pPr lvl="5" algn="l">
              <a:lnSpc>
                <a:spcPct val="100000"/>
              </a:lnSpc>
              <a:spcBef>
                <a:spcPts val="0"/>
              </a:spcBef>
              <a:spcAft>
                <a:spcPts val="0"/>
              </a:spcAft>
              <a:buSzPts val="3400"/>
              <a:buNone/>
              <a:defRPr sz="3400"/>
            </a:lvl6pPr>
            <a:lvl7pPr lvl="6" algn="l">
              <a:lnSpc>
                <a:spcPct val="100000"/>
              </a:lnSpc>
              <a:spcBef>
                <a:spcPts val="0"/>
              </a:spcBef>
              <a:spcAft>
                <a:spcPts val="0"/>
              </a:spcAft>
              <a:buSzPts val="3400"/>
              <a:buNone/>
              <a:defRPr sz="3400"/>
            </a:lvl7pPr>
            <a:lvl8pPr lvl="7" algn="l">
              <a:lnSpc>
                <a:spcPct val="100000"/>
              </a:lnSpc>
              <a:spcBef>
                <a:spcPts val="0"/>
              </a:spcBef>
              <a:spcAft>
                <a:spcPts val="0"/>
              </a:spcAft>
              <a:buSzPts val="3400"/>
              <a:buNone/>
              <a:defRPr sz="3400"/>
            </a:lvl8pPr>
            <a:lvl9pPr lvl="8" algn="l">
              <a:lnSpc>
                <a:spcPct val="100000"/>
              </a:lnSpc>
              <a:spcBef>
                <a:spcPts val="0"/>
              </a:spcBef>
              <a:spcAft>
                <a:spcPts val="0"/>
              </a:spcAft>
              <a:buSzPts val="3400"/>
              <a:buNone/>
              <a:defRPr sz="3400"/>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_AND_BODY_4">
  <p:cSld name="TITLE_AND_BODY_4">
    <p:spTree>
      <p:nvGrpSpPr>
        <p:cNvPr id="1" name="Shape 150"/>
        <p:cNvGrpSpPr/>
        <p:nvPr/>
      </p:nvGrpSpPr>
      <p:grpSpPr>
        <a:xfrm>
          <a:off x="0" y="0"/>
          <a:ext cx="0" cy="0"/>
          <a:chOff x="0" y="0"/>
          <a:chExt cx="0" cy="0"/>
        </a:xfrm>
      </p:grpSpPr>
      <p:sp>
        <p:nvSpPr>
          <p:cNvPr id="151" name="Google Shape;151;p31"/>
          <p:cNvSpPr txBox="1">
            <a:spLocks noGrp="1"/>
          </p:cNvSpPr>
          <p:nvPr>
            <p:ph type="title"/>
          </p:nvPr>
        </p:nvSpPr>
        <p:spPr>
          <a:xfrm>
            <a:off x="311700" y="445025"/>
            <a:ext cx="8520600" cy="572700"/>
          </a:xfrm>
          <a:prstGeom prst="rect">
            <a:avLst/>
          </a:prstGeom>
          <a:noFill/>
          <a:ln>
            <a:noFill/>
          </a:ln>
        </p:spPr>
        <p:txBody>
          <a:bodyPr spcFirstLastPara="1" wrap="square" lIns="91400" tIns="91400" rIns="91400" bIns="91400" anchor="b" anchorCtr="0">
            <a:noAutofit/>
          </a:bodyPr>
          <a:lstStyle>
            <a:lvl1pPr lvl="0" algn="ctr">
              <a:lnSpc>
                <a:spcPct val="100000"/>
              </a:lnSpc>
              <a:spcBef>
                <a:spcPts val="0"/>
              </a:spcBef>
              <a:spcAft>
                <a:spcPts val="0"/>
              </a:spcAft>
              <a:buSzPts val="3000"/>
              <a:buNone/>
              <a:defRPr sz="3000"/>
            </a:lvl1pPr>
            <a:lvl2pPr lvl="1" algn="ctr">
              <a:lnSpc>
                <a:spcPct val="100000"/>
              </a:lnSpc>
              <a:spcBef>
                <a:spcPts val="0"/>
              </a:spcBef>
              <a:spcAft>
                <a:spcPts val="0"/>
              </a:spcAft>
              <a:buSzPts val="5100"/>
              <a:buNone/>
              <a:defRPr/>
            </a:lvl2pPr>
            <a:lvl3pPr lvl="2" algn="ctr">
              <a:lnSpc>
                <a:spcPct val="100000"/>
              </a:lnSpc>
              <a:spcBef>
                <a:spcPts val="0"/>
              </a:spcBef>
              <a:spcAft>
                <a:spcPts val="0"/>
              </a:spcAft>
              <a:buSzPts val="5100"/>
              <a:buNone/>
              <a:defRPr/>
            </a:lvl3pPr>
            <a:lvl4pPr lvl="3" algn="ctr">
              <a:lnSpc>
                <a:spcPct val="100000"/>
              </a:lnSpc>
              <a:spcBef>
                <a:spcPts val="0"/>
              </a:spcBef>
              <a:spcAft>
                <a:spcPts val="0"/>
              </a:spcAft>
              <a:buSzPts val="5100"/>
              <a:buNone/>
              <a:defRPr/>
            </a:lvl4pPr>
            <a:lvl5pPr lvl="4" algn="ctr">
              <a:lnSpc>
                <a:spcPct val="100000"/>
              </a:lnSpc>
              <a:spcBef>
                <a:spcPts val="0"/>
              </a:spcBef>
              <a:spcAft>
                <a:spcPts val="0"/>
              </a:spcAft>
              <a:buSzPts val="5100"/>
              <a:buNone/>
              <a:defRPr/>
            </a:lvl5pPr>
            <a:lvl6pPr lvl="5" algn="ctr">
              <a:lnSpc>
                <a:spcPct val="100000"/>
              </a:lnSpc>
              <a:spcBef>
                <a:spcPts val="0"/>
              </a:spcBef>
              <a:spcAft>
                <a:spcPts val="0"/>
              </a:spcAft>
              <a:buSzPts val="5100"/>
              <a:buNone/>
              <a:defRPr/>
            </a:lvl6pPr>
            <a:lvl7pPr lvl="6" algn="ctr">
              <a:lnSpc>
                <a:spcPct val="100000"/>
              </a:lnSpc>
              <a:spcBef>
                <a:spcPts val="0"/>
              </a:spcBef>
              <a:spcAft>
                <a:spcPts val="0"/>
              </a:spcAft>
              <a:buSzPts val="5100"/>
              <a:buNone/>
              <a:defRPr/>
            </a:lvl7pPr>
            <a:lvl8pPr lvl="7" algn="ctr">
              <a:lnSpc>
                <a:spcPct val="100000"/>
              </a:lnSpc>
              <a:spcBef>
                <a:spcPts val="0"/>
              </a:spcBef>
              <a:spcAft>
                <a:spcPts val="0"/>
              </a:spcAft>
              <a:buSzPts val="5100"/>
              <a:buNone/>
              <a:defRPr/>
            </a:lvl8pPr>
            <a:lvl9pPr lvl="8" algn="ctr">
              <a:lnSpc>
                <a:spcPct val="100000"/>
              </a:lnSpc>
              <a:spcBef>
                <a:spcPts val="0"/>
              </a:spcBef>
              <a:spcAft>
                <a:spcPts val="0"/>
              </a:spcAft>
              <a:buSzPts val="5100"/>
              <a:buNone/>
              <a:defRPr/>
            </a:lvl9pPr>
          </a:lstStyle>
          <a:p>
            <a:endParaRPr/>
          </a:p>
        </p:txBody>
      </p:sp>
      <p:sp>
        <p:nvSpPr>
          <p:cNvPr id="152" name="Google Shape;152;p31"/>
          <p:cNvSpPr txBox="1">
            <a:spLocks noGrp="1"/>
          </p:cNvSpPr>
          <p:nvPr>
            <p:ph type="body" idx="1"/>
          </p:nvPr>
        </p:nvSpPr>
        <p:spPr>
          <a:xfrm>
            <a:off x="311700" y="1152475"/>
            <a:ext cx="8520600" cy="3416400"/>
          </a:xfrm>
          <a:prstGeom prst="rect">
            <a:avLst/>
          </a:prstGeom>
          <a:noFill/>
          <a:ln>
            <a:noFill/>
          </a:ln>
        </p:spPr>
        <p:txBody>
          <a:bodyPr spcFirstLastPara="1" wrap="square" lIns="91400" tIns="91400" rIns="91400" bIns="91400" anchor="t" anchorCtr="0">
            <a:noAutofit/>
          </a:bodyPr>
          <a:lstStyle>
            <a:lvl1pPr marL="457200" lvl="0" indent="-228600" algn="ctr">
              <a:lnSpc>
                <a:spcPct val="100000"/>
              </a:lnSpc>
              <a:spcBef>
                <a:spcPts val="0"/>
              </a:spcBef>
              <a:spcAft>
                <a:spcPts val="0"/>
              </a:spcAft>
              <a:buSzPts val="1500"/>
              <a:buNone/>
              <a:defRPr sz="1500"/>
            </a:lvl1pPr>
            <a:lvl2pPr marL="914400" lvl="1" indent="-228600" algn="ctr">
              <a:lnSpc>
                <a:spcPct val="100000"/>
              </a:lnSpc>
              <a:spcBef>
                <a:spcPts val="0"/>
              </a:spcBef>
              <a:spcAft>
                <a:spcPts val="0"/>
              </a:spcAft>
              <a:buSzPts val="1500"/>
              <a:buNone/>
              <a:defRPr sz="1500"/>
            </a:lvl2pPr>
            <a:lvl3pPr marL="1371600" lvl="2" indent="-228600" algn="ctr">
              <a:lnSpc>
                <a:spcPct val="100000"/>
              </a:lnSpc>
              <a:spcBef>
                <a:spcPts val="0"/>
              </a:spcBef>
              <a:spcAft>
                <a:spcPts val="0"/>
              </a:spcAft>
              <a:buSzPts val="1500"/>
              <a:buNone/>
              <a:defRPr sz="1500"/>
            </a:lvl3pPr>
            <a:lvl4pPr marL="1828800" lvl="3" indent="-228600" algn="ctr">
              <a:lnSpc>
                <a:spcPct val="100000"/>
              </a:lnSpc>
              <a:spcBef>
                <a:spcPts val="0"/>
              </a:spcBef>
              <a:spcAft>
                <a:spcPts val="0"/>
              </a:spcAft>
              <a:buSzPts val="1500"/>
              <a:buNone/>
              <a:defRPr sz="1500"/>
            </a:lvl4pPr>
            <a:lvl5pPr marL="2286000" lvl="4" indent="-228600" algn="ctr">
              <a:lnSpc>
                <a:spcPct val="100000"/>
              </a:lnSpc>
              <a:spcBef>
                <a:spcPts val="0"/>
              </a:spcBef>
              <a:spcAft>
                <a:spcPts val="0"/>
              </a:spcAft>
              <a:buSzPts val="1500"/>
              <a:buNone/>
              <a:defRPr sz="1500"/>
            </a:lvl5pPr>
            <a:lvl6pPr marL="2743200" lvl="5" indent="-323850" algn="ctr">
              <a:lnSpc>
                <a:spcPct val="100000"/>
              </a:lnSpc>
              <a:spcBef>
                <a:spcPts val="0"/>
              </a:spcBef>
              <a:spcAft>
                <a:spcPts val="0"/>
              </a:spcAft>
              <a:buSzPts val="1500"/>
              <a:buChar char="•"/>
              <a:defRPr sz="1500"/>
            </a:lvl6pPr>
            <a:lvl7pPr marL="3200400" lvl="6" indent="-323850" algn="ctr">
              <a:lnSpc>
                <a:spcPct val="100000"/>
              </a:lnSpc>
              <a:spcBef>
                <a:spcPts val="0"/>
              </a:spcBef>
              <a:spcAft>
                <a:spcPts val="0"/>
              </a:spcAft>
              <a:buSzPts val="1500"/>
              <a:buChar char="•"/>
              <a:defRPr sz="1500"/>
            </a:lvl7pPr>
            <a:lvl8pPr marL="3657600" lvl="7" indent="-323850" algn="ctr">
              <a:lnSpc>
                <a:spcPct val="100000"/>
              </a:lnSpc>
              <a:spcBef>
                <a:spcPts val="0"/>
              </a:spcBef>
              <a:spcAft>
                <a:spcPts val="0"/>
              </a:spcAft>
              <a:buSzPts val="1500"/>
              <a:buChar char="•"/>
              <a:defRPr sz="1500"/>
            </a:lvl8pPr>
            <a:lvl9pPr marL="4114800" lvl="8" indent="-323850" algn="ctr">
              <a:lnSpc>
                <a:spcPct val="100000"/>
              </a:lnSpc>
              <a:spcBef>
                <a:spcPts val="0"/>
              </a:spcBef>
              <a:spcAft>
                <a:spcPts val="0"/>
              </a:spcAft>
              <a:buSzPts val="1500"/>
              <a:buChar char="•"/>
              <a:defRPr sz="15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kills Gradient" type="tx">
  <p:cSld name="TITLE_AND_BODY">
    <p:bg>
      <p:bgPr>
        <a:gradFill>
          <a:gsLst>
            <a:gs pos="0">
              <a:schemeClr val="accent1"/>
            </a:gs>
            <a:gs pos="100000">
              <a:schemeClr val="accent2"/>
            </a:gs>
          </a:gsLst>
          <a:lin ang="0" scaled="0"/>
        </a:gradFill>
        <a:effectLst/>
      </p:bgPr>
    </p:bg>
    <p:spTree>
      <p:nvGrpSpPr>
        <p:cNvPr id="1" name="Shape 48"/>
        <p:cNvGrpSpPr/>
        <p:nvPr/>
      </p:nvGrpSpPr>
      <p:grpSpPr>
        <a:xfrm>
          <a:off x="0" y="0"/>
          <a:ext cx="0" cy="0"/>
          <a:chOff x="0" y="0"/>
          <a:chExt cx="0" cy="0"/>
        </a:xfrm>
      </p:grpSpPr>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lank_White">
  <p:cSld name="Blank_White">
    <p:spTree>
      <p:nvGrpSpPr>
        <p:cNvPr id="1" name="Shape 153"/>
        <p:cNvGrpSpPr/>
        <p:nvPr/>
      </p:nvGrpSpPr>
      <p:grpSpPr>
        <a:xfrm>
          <a:off x="0" y="0"/>
          <a:ext cx="0" cy="0"/>
          <a:chOff x="0" y="0"/>
          <a:chExt cx="0" cy="0"/>
        </a:xfrm>
      </p:grpSpPr>
      <p:sp>
        <p:nvSpPr>
          <p:cNvPr id="154" name="Google Shape;154;p32"/>
          <p:cNvSpPr txBox="1">
            <a:spLocks noGrp="1"/>
          </p:cNvSpPr>
          <p:nvPr>
            <p:ph type="sldNum" idx="12"/>
          </p:nvPr>
        </p:nvSpPr>
        <p:spPr>
          <a:xfrm>
            <a:off x="8199454" y="4767263"/>
            <a:ext cx="723600" cy="2745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800"/>
              <a:buFont typeface="Arial"/>
              <a:buNone/>
              <a:defRPr sz="800" b="0" i="0" u="none" strike="noStrike" cap="none">
                <a:solidFill>
                  <a:schemeClr val="dk1"/>
                </a:solidFill>
                <a:latin typeface="Montserrat Medium"/>
                <a:ea typeface="Montserrat Medium"/>
                <a:cs typeface="Montserrat Medium"/>
                <a:sym typeface="Montserrat Medium"/>
              </a:defRPr>
            </a:lvl1pPr>
            <a:lvl2pPr marL="0" marR="0" lvl="1" indent="0" algn="r" rtl="0">
              <a:lnSpc>
                <a:spcPct val="100000"/>
              </a:lnSpc>
              <a:spcBef>
                <a:spcPts val="0"/>
              </a:spcBef>
              <a:spcAft>
                <a:spcPts val="0"/>
              </a:spcAft>
              <a:buClr>
                <a:srgbClr val="000000"/>
              </a:buClr>
              <a:buSzPts val="800"/>
              <a:buFont typeface="Arial"/>
              <a:buNone/>
              <a:defRPr sz="800" b="0" i="0" u="none" strike="noStrike" cap="none">
                <a:solidFill>
                  <a:schemeClr val="dk1"/>
                </a:solidFill>
                <a:latin typeface="Montserrat Medium"/>
                <a:ea typeface="Montserrat Medium"/>
                <a:cs typeface="Montserrat Medium"/>
                <a:sym typeface="Montserrat Medium"/>
              </a:defRPr>
            </a:lvl2pPr>
            <a:lvl3pPr marL="0" marR="0" lvl="2" indent="0" algn="r" rtl="0">
              <a:lnSpc>
                <a:spcPct val="100000"/>
              </a:lnSpc>
              <a:spcBef>
                <a:spcPts val="0"/>
              </a:spcBef>
              <a:spcAft>
                <a:spcPts val="0"/>
              </a:spcAft>
              <a:buClr>
                <a:srgbClr val="000000"/>
              </a:buClr>
              <a:buSzPts val="800"/>
              <a:buFont typeface="Arial"/>
              <a:buNone/>
              <a:defRPr sz="800" b="0" i="0" u="none" strike="noStrike" cap="none">
                <a:solidFill>
                  <a:schemeClr val="dk1"/>
                </a:solidFill>
                <a:latin typeface="Montserrat Medium"/>
                <a:ea typeface="Montserrat Medium"/>
                <a:cs typeface="Montserrat Medium"/>
                <a:sym typeface="Montserrat Medium"/>
              </a:defRPr>
            </a:lvl3pPr>
            <a:lvl4pPr marL="0" marR="0" lvl="3" indent="0" algn="r" rtl="0">
              <a:lnSpc>
                <a:spcPct val="100000"/>
              </a:lnSpc>
              <a:spcBef>
                <a:spcPts val="0"/>
              </a:spcBef>
              <a:spcAft>
                <a:spcPts val="0"/>
              </a:spcAft>
              <a:buClr>
                <a:srgbClr val="000000"/>
              </a:buClr>
              <a:buSzPts val="800"/>
              <a:buFont typeface="Arial"/>
              <a:buNone/>
              <a:defRPr sz="800" b="0" i="0" u="none" strike="noStrike" cap="none">
                <a:solidFill>
                  <a:schemeClr val="dk1"/>
                </a:solidFill>
                <a:latin typeface="Montserrat Medium"/>
                <a:ea typeface="Montserrat Medium"/>
                <a:cs typeface="Montserrat Medium"/>
                <a:sym typeface="Montserrat Medium"/>
              </a:defRPr>
            </a:lvl4pPr>
            <a:lvl5pPr marL="0" marR="0" lvl="4" indent="0" algn="r" rtl="0">
              <a:lnSpc>
                <a:spcPct val="100000"/>
              </a:lnSpc>
              <a:spcBef>
                <a:spcPts val="0"/>
              </a:spcBef>
              <a:spcAft>
                <a:spcPts val="0"/>
              </a:spcAft>
              <a:buClr>
                <a:srgbClr val="000000"/>
              </a:buClr>
              <a:buSzPts val="800"/>
              <a:buFont typeface="Arial"/>
              <a:buNone/>
              <a:defRPr sz="800" b="0" i="0" u="none" strike="noStrike" cap="none">
                <a:solidFill>
                  <a:schemeClr val="dk1"/>
                </a:solidFill>
                <a:latin typeface="Montserrat Medium"/>
                <a:ea typeface="Montserrat Medium"/>
                <a:cs typeface="Montserrat Medium"/>
                <a:sym typeface="Montserrat Medium"/>
              </a:defRPr>
            </a:lvl5pPr>
            <a:lvl6pPr marL="0" marR="0" lvl="5" indent="0" algn="r" rtl="0">
              <a:lnSpc>
                <a:spcPct val="100000"/>
              </a:lnSpc>
              <a:spcBef>
                <a:spcPts val="0"/>
              </a:spcBef>
              <a:spcAft>
                <a:spcPts val="0"/>
              </a:spcAft>
              <a:buClr>
                <a:srgbClr val="000000"/>
              </a:buClr>
              <a:buSzPts val="800"/>
              <a:buFont typeface="Arial"/>
              <a:buNone/>
              <a:defRPr sz="800" b="0" i="0" u="none" strike="noStrike" cap="none">
                <a:solidFill>
                  <a:schemeClr val="dk1"/>
                </a:solidFill>
                <a:latin typeface="Montserrat Medium"/>
                <a:ea typeface="Montserrat Medium"/>
                <a:cs typeface="Montserrat Medium"/>
                <a:sym typeface="Montserrat Medium"/>
              </a:defRPr>
            </a:lvl6pPr>
            <a:lvl7pPr marL="0" marR="0" lvl="6" indent="0" algn="r" rtl="0">
              <a:lnSpc>
                <a:spcPct val="100000"/>
              </a:lnSpc>
              <a:spcBef>
                <a:spcPts val="0"/>
              </a:spcBef>
              <a:spcAft>
                <a:spcPts val="0"/>
              </a:spcAft>
              <a:buClr>
                <a:srgbClr val="000000"/>
              </a:buClr>
              <a:buSzPts val="800"/>
              <a:buFont typeface="Arial"/>
              <a:buNone/>
              <a:defRPr sz="800" b="0" i="0" u="none" strike="noStrike" cap="none">
                <a:solidFill>
                  <a:schemeClr val="dk1"/>
                </a:solidFill>
                <a:latin typeface="Montserrat Medium"/>
                <a:ea typeface="Montserrat Medium"/>
                <a:cs typeface="Montserrat Medium"/>
                <a:sym typeface="Montserrat Medium"/>
              </a:defRPr>
            </a:lvl7pPr>
            <a:lvl8pPr marL="0" marR="0" lvl="7" indent="0" algn="r" rtl="0">
              <a:lnSpc>
                <a:spcPct val="100000"/>
              </a:lnSpc>
              <a:spcBef>
                <a:spcPts val="0"/>
              </a:spcBef>
              <a:spcAft>
                <a:spcPts val="0"/>
              </a:spcAft>
              <a:buClr>
                <a:srgbClr val="000000"/>
              </a:buClr>
              <a:buSzPts val="800"/>
              <a:buFont typeface="Arial"/>
              <a:buNone/>
              <a:defRPr sz="800" b="0" i="0" u="none" strike="noStrike" cap="none">
                <a:solidFill>
                  <a:schemeClr val="dk1"/>
                </a:solidFill>
                <a:latin typeface="Montserrat Medium"/>
                <a:ea typeface="Montserrat Medium"/>
                <a:cs typeface="Montserrat Medium"/>
                <a:sym typeface="Montserrat Medium"/>
              </a:defRPr>
            </a:lvl8pPr>
            <a:lvl9pPr marL="0" marR="0" lvl="8" indent="0" algn="r" rtl="0">
              <a:lnSpc>
                <a:spcPct val="100000"/>
              </a:lnSpc>
              <a:spcBef>
                <a:spcPts val="0"/>
              </a:spcBef>
              <a:spcAft>
                <a:spcPts val="0"/>
              </a:spcAft>
              <a:buClr>
                <a:srgbClr val="000000"/>
              </a:buClr>
              <a:buSzPts val="800"/>
              <a:buFont typeface="Arial"/>
              <a:buNone/>
              <a:defRPr sz="800" b="0" i="0" u="none" strike="noStrike" cap="none">
                <a:solidFill>
                  <a:schemeClr val="dk1"/>
                </a:solidFill>
                <a:latin typeface="Montserrat Medium"/>
                <a:ea typeface="Montserrat Medium"/>
                <a:cs typeface="Montserrat Medium"/>
                <a:sym typeface="Montserrat Medium"/>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lank_Black">
  <p:cSld name="Blank_Black">
    <p:spTree>
      <p:nvGrpSpPr>
        <p:cNvPr id="1" name="Shape 155"/>
        <p:cNvGrpSpPr/>
        <p:nvPr/>
      </p:nvGrpSpPr>
      <p:grpSpPr>
        <a:xfrm>
          <a:off x="0" y="0"/>
          <a:ext cx="0" cy="0"/>
          <a:chOff x="0" y="0"/>
          <a:chExt cx="0" cy="0"/>
        </a:xfrm>
      </p:grpSpPr>
      <p:sp>
        <p:nvSpPr>
          <p:cNvPr id="156" name="Google Shape;156;p33"/>
          <p:cNvSpPr/>
          <p:nvPr/>
        </p:nvSpPr>
        <p:spPr>
          <a:xfrm>
            <a:off x="-10913" y="-35844"/>
            <a:ext cx="9165900" cy="5215200"/>
          </a:xfrm>
          <a:prstGeom prst="rect">
            <a:avLst/>
          </a:prstGeom>
          <a:solidFill>
            <a:schemeClr val="dk1"/>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157" name="Google Shape;157;p33"/>
          <p:cNvSpPr txBox="1">
            <a:spLocks noGrp="1"/>
          </p:cNvSpPr>
          <p:nvPr>
            <p:ph type="sldNum" idx="12"/>
          </p:nvPr>
        </p:nvSpPr>
        <p:spPr>
          <a:xfrm>
            <a:off x="8199454" y="4767263"/>
            <a:ext cx="723600" cy="2745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Montserrat Medium"/>
                <a:ea typeface="Montserrat Medium"/>
                <a:cs typeface="Montserrat Medium"/>
                <a:sym typeface="Montserrat Medium"/>
              </a:defRPr>
            </a:lvl1pPr>
            <a:lvl2pPr marL="0" marR="0" lvl="1" indent="0" algn="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Montserrat Medium"/>
                <a:ea typeface="Montserrat Medium"/>
                <a:cs typeface="Montserrat Medium"/>
                <a:sym typeface="Montserrat Medium"/>
              </a:defRPr>
            </a:lvl2pPr>
            <a:lvl3pPr marL="0" marR="0" lvl="2" indent="0" algn="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Montserrat Medium"/>
                <a:ea typeface="Montserrat Medium"/>
                <a:cs typeface="Montserrat Medium"/>
                <a:sym typeface="Montserrat Medium"/>
              </a:defRPr>
            </a:lvl3pPr>
            <a:lvl4pPr marL="0" marR="0" lvl="3" indent="0" algn="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Montserrat Medium"/>
                <a:ea typeface="Montserrat Medium"/>
                <a:cs typeface="Montserrat Medium"/>
                <a:sym typeface="Montserrat Medium"/>
              </a:defRPr>
            </a:lvl4pPr>
            <a:lvl5pPr marL="0" marR="0" lvl="4" indent="0" algn="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Montserrat Medium"/>
                <a:ea typeface="Montserrat Medium"/>
                <a:cs typeface="Montserrat Medium"/>
                <a:sym typeface="Montserrat Medium"/>
              </a:defRPr>
            </a:lvl5pPr>
            <a:lvl6pPr marL="0" marR="0" lvl="5" indent="0" algn="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Montserrat Medium"/>
                <a:ea typeface="Montserrat Medium"/>
                <a:cs typeface="Montserrat Medium"/>
                <a:sym typeface="Montserrat Medium"/>
              </a:defRPr>
            </a:lvl6pPr>
            <a:lvl7pPr marL="0" marR="0" lvl="6" indent="0" algn="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Montserrat Medium"/>
                <a:ea typeface="Montserrat Medium"/>
                <a:cs typeface="Montserrat Medium"/>
                <a:sym typeface="Montserrat Medium"/>
              </a:defRPr>
            </a:lvl7pPr>
            <a:lvl8pPr marL="0" marR="0" lvl="7" indent="0" algn="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Montserrat Medium"/>
                <a:ea typeface="Montserrat Medium"/>
                <a:cs typeface="Montserrat Medium"/>
                <a:sym typeface="Montserrat Medium"/>
              </a:defRPr>
            </a:lvl8pPr>
            <a:lvl9pPr marL="0" marR="0" lvl="8" indent="0" algn="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Montserrat Medium"/>
                <a:ea typeface="Montserrat Medium"/>
                <a:cs typeface="Montserrat Medium"/>
                <a:sym typeface="Montserrat Medium"/>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matchingName="Blank" type="blank">
  <p:cSld name="BLANK">
    <p:spTree>
      <p:nvGrpSpPr>
        <p:cNvPr id="1" name="Shape 158"/>
        <p:cNvGrpSpPr/>
        <p:nvPr/>
      </p:nvGrpSpPr>
      <p:grpSpPr>
        <a:xfrm>
          <a:off x="0" y="0"/>
          <a:ext cx="0" cy="0"/>
          <a:chOff x="0" y="0"/>
          <a:chExt cx="0" cy="0"/>
        </a:xfrm>
      </p:grpSpPr>
      <p:sp>
        <p:nvSpPr>
          <p:cNvPr id="159" name="Google Shape;159;g1c4159786c4_0_272"/>
          <p:cNvSpPr txBox="1">
            <a:spLocks noGrp="1"/>
          </p:cNvSpPr>
          <p:nvPr>
            <p:ph type="dt" idx="10"/>
          </p:nvPr>
        </p:nvSpPr>
        <p:spPr>
          <a:xfrm>
            <a:off x="301624" y="4696759"/>
            <a:ext cx="2250600" cy="273900"/>
          </a:xfrm>
          <a:prstGeom prst="rect">
            <a:avLst/>
          </a:prstGeom>
          <a:noFill/>
          <a:ln>
            <a:noFill/>
          </a:ln>
        </p:spPr>
        <p:txBody>
          <a:bodyPr spcFirstLastPara="1" wrap="square" lIns="68575" tIns="34275" rIns="34275" bIns="34275" anchor="ctr" anchorCtr="0">
            <a:noAutofit/>
          </a:bodyPr>
          <a:lstStyle>
            <a:lvl1pPr lvl="0" algn="l" rtl="0">
              <a:lnSpc>
                <a:spcPct val="100000"/>
              </a:lnSpc>
              <a:spcBef>
                <a:spcPts val="0"/>
              </a:spcBef>
              <a:spcAft>
                <a:spcPts val="0"/>
              </a:spcAft>
              <a:buSzPts val="1100"/>
              <a:buNone/>
              <a:defRPr sz="1100"/>
            </a:lvl1pPr>
            <a:lvl2pPr lvl="1" algn="l" rtl="0">
              <a:lnSpc>
                <a:spcPct val="100000"/>
              </a:lnSpc>
              <a:spcBef>
                <a:spcPts val="0"/>
              </a:spcBef>
              <a:spcAft>
                <a:spcPts val="0"/>
              </a:spcAft>
              <a:buSzPts val="1100"/>
              <a:buNone/>
              <a:defRPr sz="1100"/>
            </a:lvl2pPr>
            <a:lvl3pPr lvl="2" algn="l" rtl="0">
              <a:lnSpc>
                <a:spcPct val="100000"/>
              </a:lnSpc>
              <a:spcBef>
                <a:spcPts val="0"/>
              </a:spcBef>
              <a:spcAft>
                <a:spcPts val="0"/>
              </a:spcAft>
              <a:buSzPts val="1100"/>
              <a:buNone/>
              <a:defRPr sz="1100"/>
            </a:lvl3pPr>
            <a:lvl4pPr lvl="3" algn="l" rtl="0">
              <a:lnSpc>
                <a:spcPct val="100000"/>
              </a:lnSpc>
              <a:spcBef>
                <a:spcPts val="0"/>
              </a:spcBef>
              <a:spcAft>
                <a:spcPts val="0"/>
              </a:spcAft>
              <a:buSzPts val="1100"/>
              <a:buNone/>
              <a:defRPr sz="1100"/>
            </a:lvl4pPr>
            <a:lvl5pPr lvl="4" algn="l" rtl="0">
              <a:lnSpc>
                <a:spcPct val="100000"/>
              </a:lnSpc>
              <a:spcBef>
                <a:spcPts val="0"/>
              </a:spcBef>
              <a:spcAft>
                <a:spcPts val="0"/>
              </a:spcAft>
              <a:buSzPts val="1100"/>
              <a:buNone/>
              <a:defRPr sz="1100"/>
            </a:lvl5pPr>
            <a:lvl6pPr lvl="5" algn="l" rtl="0">
              <a:lnSpc>
                <a:spcPct val="100000"/>
              </a:lnSpc>
              <a:spcBef>
                <a:spcPts val="0"/>
              </a:spcBef>
              <a:spcAft>
                <a:spcPts val="0"/>
              </a:spcAft>
              <a:buSzPts val="1100"/>
              <a:buNone/>
              <a:defRPr sz="1100"/>
            </a:lvl6pPr>
            <a:lvl7pPr lvl="6" algn="l" rtl="0">
              <a:lnSpc>
                <a:spcPct val="100000"/>
              </a:lnSpc>
              <a:spcBef>
                <a:spcPts val="0"/>
              </a:spcBef>
              <a:spcAft>
                <a:spcPts val="0"/>
              </a:spcAft>
              <a:buSzPts val="1100"/>
              <a:buNone/>
              <a:defRPr sz="1100"/>
            </a:lvl7pPr>
            <a:lvl8pPr lvl="7" algn="l" rtl="0">
              <a:lnSpc>
                <a:spcPct val="100000"/>
              </a:lnSpc>
              <a:spcBef>
                <a:spcPts val="0"/>
              </a:spcBef>
              <a:spcAft>
                <a:spcPts val="0"/>
              </a:spcAft>
              <a:buSzPts val="1100"/>
              <a:buNone/>
              <a:defRPr sz="1100"/>
            </a:lvl8pPr>
            <a:lvl9pPr lvl="8" algn="l" rtl="0">
              <a:lnSpc>
                <a:spcPct val="100000"/>
              </a:lnSpc>
              <a:spcBef>
                <a:spcPts val="0"/>
              </a:spcBef>
              <a:spcAft>
                <a:spcPts val="0"/>
              </a:spcAft>
              <a:buSzPts val="1100"/>
              <a:buNone/>
              <a:defRPr sz="1100"/>
            </a:lvl9pPr>
          </a:lstStyle>
          <a:p>
            <a:endParaRPr/>
          </a:p>
        </p:txBody>
      </p:sp>
      <p:sp>
        <p:nvSpPr>
          <p:cNvPr id="160" name="Google Shape;160;g1c4159786c4_0_272"/>
          <p:cNvSpPr txBox="1">
            <a:spLocks noGrp="1"/>
          </p:cNvSpPr>
          <p:nvPr>
            <p:ph type="ftr" idx="11"/>
          </p:nvPr>
        </p:nvSpPr>
        <p:spPr>
          <a:xfrm>
            <a:off x="2620171" y="4696759"/>
            <a:ext cx="3903900" cy="394200"/>
          </a:xfrm>
          <a:prstGeom prst="rect">
            <a:avLst/>
          </a:prstGeom>
          <a:solidFill>
            <a:srgbClr val="044D6E"/>
          </a:solidFill>
          <a:ln>
            <a:noFill/>
          </a:ln>
        </p:spPr>
        <p:txBody>
          <a:bodyPr spcFirstLastPara="1" wrap="square" lIns="68575" tIns="34275" rIns="68575" bIns="34275" anchor="ctr" anchorCtr="0">
            <a:noAutofit/>
          </a:bodyPr>
          <a:lstStyle>
            <a:lvl1pPr lvl="0" algn="r" rtl="0">
              <a:lnSpc>
                <a:spcPct val="100000"/>
              </a:lnSpc>
              <a:spcBef>
                <a:spcPts val="0"/>
              </a:spcBef>
              <a:spcAft>
                <a:spcPts val="0"/>
              </a:spcAft>
              <a:buSzPts val="1100"/>
              <a:buNone/>
              <a:defRPr sz="1200" b="0">
                <a:latin typeface="Arial"/>
                <a:ea typeface="Arial"/>
                <a:cs typeface="Arial"/>
                <a:sym typeface="Arial"/>
              </a:defRPr>
            </a:lvl1pPr>
            <a:lvl2pPr lvl="1" algn="l" rtl="0">
              <a:lnSpc>
                <a:spcPct val="100000"/>
              </a:lnSpc>
              <a:spcBef>
                <a:spcPts val="0"/>
              </a:spcBef>
              <a:spcAft>
                <a:spcPts val="0"/>
              </a:spcAft>
              <a:buSzPts val="1100"/>
              <a:buNone/>
              <a:defRPr sz="1100"/>
            </a:lvl2pPr>
            <a:lvl3pPr lvl="2" algn="l" rtl="0">
              <a:lnSpc>
                <a:spcPct val="100000"/>
              </a:lnSpc>
              <a:spcBef>
                <a:spcPts val="0"/>
              </a:spcBef>
              <a:spcAft>
                <a:spcPts val="0"/>
              </a:spcAft>
              <a:buSzPts val="1100"/>
              <a:buNone/>
              <a:defRPr sz="1100"/>
            </a:lvl3pPr>
            <a:lvl4pPr lvl="3" algn="l" rtl="0">
              <a:lnSpc>
                <a:spcPct val="100000"/>
              </a:lnSpc>
              <a:spcBef>
                <a:spcPts val="0"/>
              </a:spcBef>
              <a:spcAft>
                <a:spcPts val="0"/>
              </a:spcAft>
              <a:buSzPts val="1100"/>
              <a:buNone/>
              <a:defRPr sz="1100"/>
            </a:lvl4pPr>
            <a:lvl5pPr lvl="4" algn="l" rtl="0">
              <a:lnSpc>
                <a:spcPct val="100000"/>
              </a:lnSpc>
              <a:spcBef>
                <a:spcPts val="0"/>
              </a:spcBef>
              <a:spcAft>
                <a:spcPts val="0"/>
              </a:spcAft>
              <a:buSzPts val="1100"/>
              <a:buNone/>
              <a:defRPr sz="1100"/>
            </a:lvl5pPr>
            <a:lvl6pPr lvl="5" algn="l" rtl="0">
              <a:lnSpc>
                <a:spcPct val="100000"/>
              </a:lnSpc>
              <a:spcBef>
                <a:spcPts val="0"/>
              </a:spcBef>
              <a:spcAft>
                <a:spcPts val="0"/>
              </a:spcAft>
              <a:buSzPts val="1100"/>
              <a:buNone/>
              <a:defRPr sz="1100"/>
            </a:lvl6pPr>
            <a:lvl7pPr lvl="6" algn="l" rtl="0">
              <a:lnSpc>
                <a:spcPct val="100000"/>
              </a:lnSpc>
              <a:spcBef>
                <a:spcPts val="0"/>
              </a:spcBef>
              <a:spcAft>
                <a:spcPts val="0"/>
              </a:spcAft>
              <a:buSzPts val="1100"/>
              <a:buNone/>
              <a:defRPr sz="1100"/>
            </a:lvl7pPr>
            <a:lvl8pPr lvl="7" algn="l" rtl="0">
              <a:lnSpc>
                <a:spcPct val="100000"/>
              </a:lnSpc>
              <a:spcBef>
                <a:spcPts val="0"/>
              </a:spcBef>
              <a:spcAft>
                <a:spcPts val="0"/>
              </a:spcAft>
              <a:buSzPts val="1100"/>
              <a:buNone/>
              <a:defRPr sz="1100"/>
            </a:lvl8pPr>
            <a:lvl9pPr lvl="8" algn="l" rtl="0">
              <a:lnSpc>
                <a:spcPct val="100000"/>
              </a:lnSpc>
              <a:spcBef>
                <a:spcPts val="0"/>
              </a:spcBef>
              <a:spcAft>
                <a:spcPts val="0"/>
              </a:spcAft>
              <a:buSzPts val="1100"/>
              <a:buNone/>
              <a:defRPr sz="1100"/>
            </a:lvl9pPr>
          </a:lstStyle>
          <a:p>
            <a:endParaRPr/>
          </a:p>
        </p:txBody>
      </p:sp>
      <p:sp>
        <p:nvSpPr>
          <p:cNvPr id="161" name="Google Shape;161;g1c4159786c4_0_272"/>
          <p:cNvSpPr txBox="1">
            <a:spLocks noGrp="1"/>
          </p:cNvSpPr>
          <p:nvPr>
            <p:ph type="sldNum" idx="12"/>
          </p:nvPr>
        </p:nvSpPr>
        <p:spPr>
          <a:xfrm>
            <a:off x="7994195" y="4817141"/>
            <a:ext cx="709800" cy="273900"/>
          </a:xfrm>
          <a:prstGeom prst="rect">
            <a:avLst/>
          </a:prstGeom>
          <a:noFill/>
          <a:ln>
            <a:noFill/>
          </a:ln>
        </p:spPr>
        <p:txBody>
          <a:bodyPr spcFirstLastPara="1" wrap="square" lIns="34275" tIns="34275" rIns="68575" bIns="34275" anchor="ctr" anchorCtr="0">
            <a:noAutofit/>
          </a:bodyPr>
          <a:lstStyle>
            <a:lvl1pPr marL="0" lvl="0" indent="0" algn="ctr" rtl="0">
              <a:lnSpc>
                <a:spcPct val="100000"/>
              </a:lnSpc>
              <a:spcBef>
                <a:spcPts val="0"/>
              </a:spcBef>
              <a:spcAft>
                <a:spcPts val="0"/>
              </a:spcAft>
              <a:buSzPts val="900"/>
              <a:buNone/>
              <a:defRPr sz="1100"/>
            </a:lvl1pPr>
            <a:lvl2pPr marL="0" lvl="1" indent="0" algn="ctr" rtl="0">
              <a:lnSpc>
                <a:spcPct val="100000"/>
              </a:lnSpc>
              <a:spcBef>
                <a:spcPts val="0"/>
              </a:spcBef>
              <a:spcAft>
                <a:spcPts val="0"/>
              </a:spcAft>
              <a:buSzPts val="900"/>
              <a:buNone/>
              <a:defRPr sz="1100"/>
            </a:lvl2pPr>
            <a:lvl3pPr marL="0" lvl="2" indent="0" algn="ctr" rtl="0">
              <a:lnSpc>
                <a:spcPct val="100000"/>
              </a:lnSpc>
              <a:spcBef>
                <a:spcPts val="0"/>
              </a:spcBef>
              <a:spcAft>
                <a:spcPts val="0"/>
              </a:spcAft>
              <a:buSzPts val="900"/>
              <a:buNone/>
              <a:defRPr sz="1100"/>
            </a:lvl3pPr>
            <a:lvl4pPr marL="0" lvl="3" indent="0" algn="ctr" rtl="0">
              <a:lnSpc>
                <a:spcPct val="100000"/>
              </a:lnSpc>
              <a:spcBef>
                <a:spcPts val="0"/>
              </a:spcBef>
              <a:spcAft>
                <a:spcPts val="0"/>
              </a:spcAft>
              <a:buSzPts val="900"/>
              <a:buNone/>
              <a:defRPr sz="1100"/>
            </a:lvl4pPr>
            <a:lvl5pPr marL="0" lvl="4" indent="0" algn="ctr" rtl="0">
              <a:lnSpc>
                <a:spcPct val="100000"/>
              </a:lnSpc>
              <a:spcBef>
                <a:spcPts val="0"/>
              </a:spcBef>
              <a:spcAft>
                <a:spcPts val="0"/>
              </a:spcAft>
              <a:buSzPts val="900"/>
              <a:buNone/>
              <a:defRPr sz="1100"/>
            </a:lvl5pPr>
            <a:lvl6pPr marL="0" lvl="5" indent="0" algn="ctr" rtl="0">
              <a:lnSpc>
                <a:spcPct val="100000"/>
              </a:lnSpc>
              <a:spcBef>
                <a:spcPts val="0"/>
              </a:spcBef>
              <a:spcAft>
                <a:spcPts val="0"/>
              </a:spcAft>
              <a:buSzPts val="900"/>
              <a:buNone/>
              <a:defRPr sz="1100"/>
            </a:lvl6pPr>
            <a:lvl7pPr marL="0" lvl="6" indent="0" algn="ctr" rtl="0">
              <a:lnSpc>
                <a:spcPct val="100000"/>
              </a:lnSpc>
              <a:spcBef>
                <a:spcPts val="0"/>
              </a:spcBef>
              <a:spcAft>
                <a:spcPts val="0"/>
              </a:spcAft>
              <a:buSzPts val="900"/>
              <a:buNone/>
              <a:defRPr sz="1100"/>
            </a:lvl7pPr>
            <a:lvl8pPr marL="0" lvl="7" indent="0" algn="ctr" rtl="0">
              <a:lnSpc>
                <a:spcPct val="100000"/>
              </a:lnSpc>
              <a:spcBef>
                <a:spcPts val="0"/>
              </a:spcBef>
              <a:spcAft>
                <a:spcPts val="0"/>
              </a:spcAft>
              <a:buSzPts val="900"/>
              <a:buNone/>
              <a:defRPr sz="1100"/>
            </a:lvl8pPr>
            <a:lvl9pPr marL="0" lvl="8" indent="0" algn="ctr" rtl="0">
              <a:lnSpc>
                <a:spcPct val="100000"/>
              </a:lnSpc>
              <a:spcBef>
                <a:spcPts val="0"/>
              </a:spcBef>
              <a:spcAft>
                <a:spcPts val="0"/>
              </a:spcAft>
              <a:buSzPts val="900"/>
              <a:buNone/>
              <a:defRPr sz="1100"/>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2_Fade">
  <p:cSld name="2_Fade">
    <p:bg>
      <p:bgPr>
        <a:solidFill>
          <a:schemeClr val="accent3">
            <a:lumMod val="50000"/>
          </a:schemeClr>
        </a:solidFill>
        <a:effectLst/>
      </p:bgPr>
    </p:bg>
    <p:spTree>
      <p:nvGrpSpPr>
        <p:cNvPr id="1" name="Shape 166"/>
        <p:cNvGrpSpPr/>
        <p:nvPr/>
      </p:nvGrpSpPr>
      <p:grpSpPr>
        <a:xfrm>
          <a:off x="0" y="0"/>
          <a:ext cx="0" cy="0"/>
          <a:chOff x="0" y="0"/>
          <a:chExt cx="0" cy="0"/>
        </a:xfrm>
      </p:grpSpPr>
      <p:sp>
        <p:nvSpPr>
          <p:cNvPr id="167" name="Google Shape;167;g1265afd55f4_11_959"/>
          <p:cNvSpPr>
            <a:spLocks noGrp="1"/>
          </p:cNvSpPr>
          <p:nvPr>
            <p:ph type="pic" idx="2"/>
          </p:nvPr>
        </p:nvSpPr>
        <p:spPr>
          <a:xfrm>
            <a:off x="352196" y="979955"/>
            <a:ext cx="2900250" cy="3217500"/>
          </a:xfrm>
          <a:prstGeom prst="rect">
            <a:avLst/>
          </a:prstGeom>
          <a:solidFill>
            <a:schemeClr val="dk1"/>
          </a:solidFill>
          <a:ln>
            <a:noFill/>
          </a:ln>
        </p:spPr>
        <p:txBody>
          <a:bodyPr spcFirstLastPara="1" wrap="square" lIns="91425" tIns="45700" rIns="91425" bIns="45700" anchor="ctr" anchorCtr="0">
            <a:noAutofit/>
          </a:bodyPr>
          <a:lstStyle>
            <a:lvl1pPr marR="0" lvl="0" algn="ctr" rtl="0">
              <a:lnSpc>
                <a:spcPct val="90000"/>
              </a:lnSpc>
              <a:spcBef>
                <a:spcPts val="750"/>
              </a:spcBef>
              <a:spcAft>
                <a:spcPts val="0"/>
              </a:spcAft>
              <a:buClr>
                <a:schemeClr val="lt1"/>
              </a:buClr>
              <a:buSzPts val="1600"/>
              <a:buFont typeface="Arial"/>
              <a:buNone/>
              <a:defRPr sz="1200" b="0" i="0" u="none" strike="noStrike" cap="none">
                <a:solidFill>
                  <a:schemeClr val="lt1"/>
                </a:solidFill>
                <a:latin typeface="Raleway"/>
                <a:ea typeface="Raleway"/>
                <a:cs typeface="Raleway"/>
                <a:sym typeface="Raleway"/>
              </a:defRPr>
            </a:lvl1pPr>
            <a:lvl2pPr marR="0" lvl="1" algn="l" rtl="0">
              <a:lnSpc>
                <a:spcPct val="90000"/>
              </a:lnSpc>
              <a:spcBef>
                <a:spcPts val="375"/>
              </a:spcBef>
              <a:spcAft>
                <a:spcPts val="0"/>
              </a:spcAft>
              <a:buClr>
                <a:schemeClr val="lt1"/>
              </a:buClr>
              <a:buSzPts val="2400"/>
              <a:buFont typeface="Arial"/>
              <a:buChar char="•"/>
              <a:defRPr sz="1800" b="0" i="0" u="none" strike="noStrike" cap="none">
                <a:solidFill>
                  <a:schemeClr val="lt1"/>
                </a:solidFill>
                <a:latin typeface="Calibri"/>
                <a:ea typeface="Calibri"/>
                <a:cs typeface="Calibri"/>
                <a:sym typeface="Calibri"/>
              </a:defRPr>
            </a:lvl2pPr>
            <a:lvl3pPr marR="0" lvl="2" algn="l" rtl="0">
              <a:lnSpc>
                <a:spcPct val="90000"/>
              </a:lnSpc>
              <a:spcBef>
                <a:spcPts val="375"/>
              </a:spcBef>
              <a:spcAft>
                <a:spcPts val="0"/>
              </a:spcAft>
              <a:buClr>
                <a:schemeClr val="lt1"/>
              </a:buClr>
              <a:buSzPts val="2000"/>
              <a:buFont typeface="Arial"/>
              <a:buChar char="•"/>
              <a:defRPr sz="1500" b="0" i="0" u="none" strike="noStrike" cap="none">
                <a:solidFill>
                  <a:schemeClr val="lt1"/>
                </a:solidFill>
                <a:latin typeface="Calibri"/>
                <a:ea typeface="Calibri"/>
                <a:cs typeface="Calibri"/>
                <a:sym typeface="Calibri"/>
              </a:defRPr>
            </a:lvl3pPr>
            <a:lvl4pPr marR="0" lvl="3" algn="l" rtl="0">
              <a:lnSpc>
                <a:spcPct val="90000"/>
              </a:lnSpc>
              <a:spcBef>
                <a:spcPts val="375"/>
              </a:spcBef>
              <a:spcAft>
                <a:spcPts val="0"/>
              </a:spcAft>
              <a:buClr>
                <a:schemeClr val="lt1"/>
              </a:buClr>
              <a:buSzPts val="1800"/>
              <a:buFont typeface="Arial"/>
              <a:buChar char="•"/>
              <a:defRPr sz="1350" b="0" i="0" u="none" strike="noStrike" cap="none">
                <a:solidFill>
                  <a:schemeClr val="lt1"/>
                </a:solidFill>
                <a:latin typeface="Calibri"/>
                <a:ea typeface="Calibri"/>
                <a:cs typeface="Calibri"/>
                <a:sym typeface="Calibri"/>
              </a:defRPr>
            </a:lvl4pPr>
            <a:lvl5pPr marR="0" lvl="4" algn="l" rtl="0">
              <a:lnSpc>
                <a:spcPct val="90000"/>
              </a:lnSpc>
              <a:spcBef>
                <a:spcPts val="375"/>
              </a:spcBef>
              <a:spcAft>
                <a:spcPts val="0"/>
              </a:spcAft>
              <a:buClr>
                <a:schemeClr val="lt1"/>
              </a:buClr>
              <a:buSzPts val="1800"/>
              <a:buFont typeface="Arial"/>
              <a:buChar char="•"/>
              <a:defRPr sz="1350" b="0" i="0" u="none" strike="noStrike" cap="none">
                <a:solidFill>
                  <a:schemeClr val="lt1"/>
                </a:solidFill>
                <a:latin typeface="Calibri"/>
                <a:ea typeface="Calibri"/>
                <a:cs typeface="Calibri"/>
                <a:sym typeface="Calibri"/>
              </a:defRPr>
            </a:lvl5pPr>
            <a:lvl6pPr marR="0" lvl="5" algn="l" rtl="0">
              <a:lnSpc>
                <a:spcPct val="90000"/>
              </a:lnSpc>
              <a:spcBef>
                <a:spcPts val="375"/>
              </a:spcBef>
              <a:spcAft>
                <a:spcPts val="0"/>
              </a:spcAft>
              <a:buClr>
                <a:schemeClr val="lt1"/>
              </a:buClr>
              <a:buSzPts val="1800"/>
              <a:buFont typeface="Arial"/>
              <a:buChar char="•"/>
              <a:defRPr sz="1350" b="0" i="0" u="none" strike="noStrike" cap="none">
                <a:solidFill>
                  <a:schemeClr val="lt1"/>
                </a:solidFill>
                <a:latin typeface="Calibri"/>
                <a:ea typeface="Calibri"/>
                <a:cs typeface="Calibri"/>
                <a:sym typeface="Calibri"/>
              </a:defRPr>
            </a:lvl6pPr>
            <a:lvl7pPr marR="0" lvl="6" algn="l" rtl="0">
              <a:lnSpc>
                <a:spcPct val="90000"/>
              </a:lnSpc>
              <a:spcBef>
                <a:spcPts val="375"/>
              </a:spcBef>
              <a:spcAft>
                <a:spcPts val="0"/>
              </a:spcAft>
              <a:buClr>
                <a:schemeClr val="lt1"/>
              </a:buClr>
              <a:buSzPts val="1800"/>
              <a:buFont typeface="Arial"/>
              <a:buChar char="•"/>
              <a:defRPr sz="1350" b="0" i="0" u="none" strike="noStrike" cap="none">
                <a:solidFill>
                  <a:schemeClr val="lt1"/>
                </a:solidFill>
                <a:latin typeface="Calibri"/>
                <a:ea typeface="Calibri"/>
                <a:cs typeface="Calibri"/>
                <a:sym typeface="Calibri"/>
              </a:defRPr>
            </a:lvl7pPr>
            <a:lvl8pPr marR="0" lvl="7" algn="l" rtl="0">
              <a:lnSpc>
                <a:spcPct val="90000"/>
              </a:lnSpc>
              <a:spcBef>
                <a:spcPts val="375"/>
              </a:spcBef>
              <a:spcAft>
                <a:spcPts val="0"/>
              </a:spcAft>
              <a:buClr>
                <a:schemeClr val="lt1"/>
              </a:buClr>
              <a:buSzPts val="1800"/>
              <a:buFont typeface="Arial"/>
              <a:buChar char="•"/>
              <a:defRPr sz="1350" b="0" i="0" u="none" strike="noStrike" cap="none">
                <a:solidFill>
                  <a:schemeClr val="lt1"/>
                </a:solidFill>
                <a:latin typeface="Calibri"/>
                <a:ea typeface="Calibri"/>
                <a:cs typeface="Calibri"/>
                <a:sym typeface="Calibri"/>
              </a:defRPr>
            </a:lvl8pPr>
            <a:lvl9pPr marR="0" lvl="8" algn="l" rtl="0">
              <a:lnSpc>
                <a:spcPct val="90000"/>
              </a:lnSpc>
              <a:spcBef>
                <a:spcPts val="375"/>
              </a:spcBef>
              <a:spcAft>
                <a:spcPts val="0"/>
              </a:spcAft>
              <a:buClr>
                <a:schemeClr val="lt1"/>
              </a:buClr>
              <a:buSzPts val="1800"/>
              <a:buFont typeface="Arial"/>
              <a:buChar char="•"/>
              <a:defRPr sz="1350" b="0" i="0" u="none" strike="noStrike" cap="none">
                <a:solidFill>
                  <a:schemeClr val="lt1"/>
                </a:solidFill>
                <a:latin typeface="Calibri"/>
                <a:ea typeface="Calibri"/>
                <a:cs typeface="Calibri"/>
                <a:sym typeface="Calibri"/>
              </a:defRPr>
            </a:lvl9pPr>
          </a:lstStyle>
          <a:p>
            <a:endParaRPr/>
          </a:p>
        </p:txBody>
      </p:sp>
      <p:sp>
        <p:nvSpPr>
          <p:cNvPr id="168" name="Google Shape;168;g1265afd55f4_11_959"/>
          <p:cNvSpPr txBox="1">
            <a:spLocks noGrp="1"/>
          </p:cNvSpPr>
          <p:nvPr>
            <p:ph type="sldNum" idx="12"/>
          </p:nvPr>
        </p:nvSpPr>
        <p:spPr>
          <a:xfrm>
            <a:off x="8556784" y="4749851"/>
            <a:ext cx="548775" cy="393750"/>
          </a:xfrm>
          <a:prstGeom prst="rect">
            <a:avLst/>
          </a:prstGeom>
        </p:spPr>
        <p:txBody>
          <a:bodyPr spcFirstLastPara="1" wrap="square" lIns="91425" tIns="45700" rIns="91425" bIns="45700" anchor="t" anchorCtr="0">
            <a:noAutofit/>
          </a:bodyPr>
          <a:lstStyle>
            <a:lvl1pPr lvl="0" rtl="0">
              <a:buNone/>
              <a:defRPr sz="975"/>
            </a:lvl1pPr>
            <a:lvl2pPr lvl="1" rtl="0">
              <a:buNone/>
              <a:defRPr sz="975"/>
            </a:lvl2pPr>
            <a:lvl3pPr lvl="2" rtl="0">
              <a:buNone/>
              <a:defRPr sz="975"/>
            </a:lvl3pPr>
            <a:lvl4pPr lvl="3" rtl="0">
              <a:buNone/>
              <a:defRPr sz="975"/>
            </a:lvl4pPr>
            <a:lvl5pPr lvl="4" rtl="0">
              <a:buNone/>
              <a:defRPr sz="975"/>
            </a:lvl5pPr>
            <a:lvl6pPr lvl="5" rtl="0">
              <a:buNone/>
              <a:defRPr sz="975"/>
            </a:lvl6pPr>
            <a:lvl7pPr lvl="6" rtl="0">
              <a:buNone/>
              <a:defRPr sz="975"/>
            </a:lvl7pPr>
            <a:lvl8pPr lvl="7" rtl="0">
              <a:buNone/>
              <a:defRPr sz="975"/>
            </a:lvl8pPr>
            <a:lvl9pPr lvl="8" rtl="0">
              <a:buNone/>
              <a:defRPr sz="975"/>
            </a:lvl9pPr>
          </a:lstStyle>
          <a:p>
            <a:pPr algn="r"/>
            <a:fld id="{00000000-1234-1234-1234-123412341234}" type="slidenum">
              <a:rPr lang="en-IN" smtClean="0"/>
              <a:pPr algn="r"/>
              <a:t>‹#›</a:t>
            </a:fld>
            <a:endParaRPr lang="en-IN"/>
          </a:p>
        </p:txBody>
      </p:sp>
      <p:sp>
        <p:nvSpPr>
          <p:cNvPr id="2" name="Footer Placeholder 2">
            <a:extLst>
              <a:ext uri="{FF2B5EF4-FFF2-40B4-BE49-F238E27FC236}">
                <a16:creationId xmlns:a16="http://schemas.microsoft.com/office/drawing/2014/main" id="{C68346B2-EE1E-20C5-5CD9-F69D8DF69576}"/>
              </a:ext>
            </a:extLst>
          </p:cNvPr>
          <p:cNvSpPr>
            <a:spLocks noGrp="1"/>
          </p:cNvSpPr>
          <p:nvPr>
            <p:ph type="ftr" sz="quarter" idx="11"/>
          </p:nvPr>
        </p:nvSpPr>
        <p:spPr>
          <a:xfrm>
            <a:off x="2620171" y="4696759"/>
            <a:ext cx="3903659" cy="394226"/>
          </a:xfrm>
          <a:solidFill>
            <a:schemeClr val="bg2">
              <a:lumMod val="50000"/>
            </a:schemeClr>
          </a:solidFill>
        </p:spPr>
        <p:txBody>
          <a:bodyPr/>
          <a:lstStyle>
            <a:lvl1pPr>
              <a:defRPr sz="1200" b="0">
                <a:latin typeface="Biome" panose="020B0502040204020203" pitchFamily="34" charset="0"/>
                <a:cs typeface="Biome" panose="020B0502040204020203" pitchFamily="34" charset="0"/>
              </a:defRPr>
            </a:lvl1pPr>
          </a:lstStyle>
          <a:p>
            <a:pPr algn="ctr"/>
            <a:r>
              <a:rPr lang="en-US"/>
              <a:t>HITESH KUMAR SHARMA (INSTRUCTOR)</a:t>
            </a:r>
            <a:endParaRPr lang="en-IN" dirty="0"/>
          </a:p>
        </p:txBody>
      </p:sp>
    </p:spTree>
    <p:extLst>
      <p:ext uri="{BB962C8B-B14F-4D97-AF65-F5344CB8AC3E}">
        <p14:creationId xmlns:p14="http://schemas.microsoft.com/office/powerpoint/2010/main" val="36109094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67"/>
                                        </p:tgtEl>
                                        <p:attrNameLst>
                                          <p:attrName>style.visibility</p:attrName>
                                        </p:attrNameLst>
                                      </p:cBhvr>
                                      <p:to>
                                        <p:strVal val="visible"/>
                                      </p:to>
                                    </p:set>
                                    <p:anim calcmode="lin" valueType="num">
                                      <p:cBhvr additive="base">
                                        <p:cTn id="7" dur="1000"/>
                                        <p:tgtEl>
                                          <p:spTgt spid="16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Flow Gradient">
  <p:cSld name="TITLE_AND_BODY_5">
    <p:bg>
      <p:bgPr>
        <a:gradFill>
          <a:gsLst>
            <a:gs pos="0">
              <a:srgbClr val="25A8E1"/>
            </a:gs>
            <a:gs pos="100000">
              <a:srgbClr val="29378F"/>
            </a:gs>
          </a:gsLst>
          <a:lin ang="2698631" scaled="0"/>
        </a:gradFill>
        <a:effectLst/>
      </p:bgPr>
    </p:bg>
    <p:spTree>
      <p:nvGrpSpPr>
        <p:cNvPr id="1" name="Shape 49"/>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ck" type="title">
  <p:cSld name="TITLE">
    <p:bg>
      <p:bgPr>
        <a:solidFill>
          <a:srgbClr val="000000"/>
        </a:solidFill>
        <a:effectLst/>
      </p:bgPr>
    </p:bg>
    <p:spTree>
      <p:nvGrpSpPr>
        <p:cNvPr id="1" name="Shape 50"/>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Flow content slide">
  <p:cSld name="TITLE_2">
    <p:bg>
      <p:bgPr>
        <a:gradFill>
          <a:gsLst>
            <a:gs pos="0">
              <a:srgbClr val="25A8E1"/>
            </a:gs>
            <a:gs pos="100000">
              <a:srgbClr val="29378F"/>
            </a:gs>
          </a:gsLst>
          <a:lin ang="2698631" scaled="0"/>
        </a:gradFill>
        <a:effectLst/>
      </p:bgPr>
    </p:bg>
    <p:spTree>
      <p:nvGrpSpPr>
        <p:cNvPr id="1" name="Shape 51"/>
        <p:cNvGrpSpPr/>
        <p:nvPr/>
      </p:nvGrpSpPr>
      <p:grpSpPr>
        <a:xfrm>
          <a:off x="0" y="0"/>
          <a:ext cx="0" cy="0"/>
          <a:chOff x="0" y="0"/>
          <a:chExt cx="0" cy="0"/>
        </a:xfrm>
      </p:grpSpPr>
      <p:sp>
        <p:nvSpPr>
          <p:cNvPr id="52" name="Google Shape;52;p17"/>
          <p:cNvSpPr/>
          <p:nvPr/>
        </p:nvSpPr>
        <p:spPr>
          <a:xfrm flipH="1">
            <a:off x="382825" y="457550"/>
            <a:ext cx="7800600" cy="114000"/>
          </a:xfrm>
          <a:prstGeom prst="rect">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 name="Google Shape;53;p17"/>
          <p:cNvSpPr/>
          <p:nvPr/>
        </p:nvSpPr>
        <p:spPr>
          <a:xfrm rot="5400000">
            <a:off x="166850" y="673550"/>
            <a:ext cx="546000" cy="114000"/>
          </a:xfrm>
          <a:prstGeom prst="rect">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 name="Google Shape;54;p17"/>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lvl1pPr lvl="0" algn="l">
              <a:lnSpc>
                <a:spcPct val="90000"/>
              </a:lnSpc>
              <a:spcBef>
                <a:spcPts val="0"/>
              </a:spcBef>
              <a:spcAft>
                <a:spcPts val="0"/>
              </a:spcAft>
              <a:buClr>
                <a:schemeClr val="lt1"/>
              </a:buClr>
              <a:buSzPts val="2000"/>
              <a:buFont typeface="Montserrat Black"/>
              <a:buNone/>
              <a:defRPr sz="2000">
                <a:solidFill>
                  <a:schemeClr val="lt1"/>
                </a:solidFill>
                <a:latin typeface="Montserrat Black"/>
                <a:ea typeface="Montserrat Black"/>
                <a:cs typeface="Montserrat Black"/>
                <a:sym typeface="Montserrat Black"/>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55" name="Google Shape;55;p17"/>
          <p:cNvSpPr txBox="1">
            <a:spLocks noGrp="1"/>
          </p:cNvSpPr>
          <p:nvPr>
            <p:ph type="subTitle" idx="1"/>
          </p:nvPr>
        </p:nvSpPr>
        <p:spPr>
          <a:xfrm>
            <a:off x="613700" y="1028375"/>
            <a:ext cx="7625100" cy="3173100"/>
          </a:xfrm>
          <a:prstGeom prst="rect">
            <a:avLst/>
          </a:prstGeom>
          <a:noFill/>
          <a:ln>
            <a:noFill/>
          </a:ln>
        </p:spPr>
        <p:txBody>
          <a:bodyPr spcFirstLastPara="1" wrap="square" lIns="91400" tIns="91400" rIns="91400" bIns="91400" anchor="t" anchorCtr="0">
            <a:noAutofit/>
          </a:bodyPr>
          <a:lstStyle>
            <a:lvl1pPr lvl="0" algn="l">
              <a:lnSpc>
                <a:spcPct val="100000"/>
              </a:lnSpc>
              <a:spcBef>
                <a:spcPts val="0"/>
              </a:spcBef>
              <a:spcAft>
                <a:spcPts val="0"/>
              </a:spcAft>
              <a:buSzPts val="2700"/>
              <a:buNone/>
              <a:defRPr sz="1300" b="1">
                <a:solidFill>
                  <a:srgbClr val="FFFFFF"/>
                </a:solidFill>
                <a:latin typeface="Montserrat SemiBold"/>
                <a:ea typeface="Montserrat SemiBold"/>
                <a:cs typeface="Montserrat SemiBold"/>
                <a:sym typeface="Montserrat SemiBold"/>
              </a:defRPr>
            </a:lvl1pPr>
            <a:lvl2pPr lvl="1" algn="l">
              <a:lnSpc>
                <a:spcPct val="100000"/>
              </a:lnSpc>
              <a:spcBef>
                <a:spcPts val="0"/>
              </a:spcBef>
              <a:spcAft>
                <a:spcPts val="0"/>
              </a:spcAft>
              <a:buSzPts val="2700"/>
              <a:buNone/>
              <a:defRPr/>
            </a:lvl2pPr>
            <a:lvl3pPr lvl="2" algn="l">
              <a:lnSpc>
                <a:spcPct val="100000"/>
              </a:lnSpc>
              <a:spcBef>
                <a:spcPts val="0"/>
              </a:spcBef>
              <a:spcAft>
                <a:spcPts val="0"/>
              </a:spcAft>
              <a:buSzPts val="2700"/>
              <a:buNone/>
              <a:defRPr/>
            </a:lvl3pPr>
            <a:lvl4pPr lvl="3" algn="l">
              <a:lnSpc>
                <a:spcPct val="100000"/>
              </a:lnSpc>
              <a:spcBef>
                <a:spcPts val="0"/>
              </a:spcBef>
              <a:spcAft>
                <a:spcPts val="0"/>
              </a:spcAft>
              <a:buSzPts val="2700"/>
              <a:buNone/>
              <a:defRPr/>
            </a:lvl4pPr>
            <a:lvl5pPr lvl="4" algn="l">
              <a:lnSpc>
                <a:spcPct val="100000"/>
              </a:lnSpc>
              <a:spcBef>
                <a:spcPts val="0"/>
              </a:spcBef>
              <a:spcAft>
                <a:spcPts val="0"/>
              </a:spcAft>
              <a:buSzPts val="27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2700"/>
              <a:buNone/>
              <a:defRPr/>
            </a:lvl7pPr>
            <a:lvl8pPr lvl="7" algn="l">
              <a:lnSpc>
                <a:spcPct val="100000"/>
              </a:lnSpc>
              <a:spcBef>
                <a:spcPts val="0"/>
              </a:spcBef>
              <a:spcAft>
                <a:spcPts val="0"/>
              </a:spcAft>
              <a:buSzPts val="2700"/>
              <a:buNone/>
              <a:defRPr/>
            </a:lvl8pPr>
            <a:lvl9pPr lvl="8" algn="l">
              <a:lnSpc>
                <a:spcPct val="100000"/>
              </a:lnSpc>
              <a:spcBef>
                <a:spcPts val="0"/>
              </a:spcBef>
              <a:spcAft>
                <a:spcPts val="0"/>
              </a:spcAft>
              <a:buSzPts val="2700"/>
              <a:buNone/>
              <a:defRPr/>
            </a:lvl9pPr>
          </a:lstStyle>
          <a:p>
            <a:endParaRPr/>
          </a:p>
        </p:txBody>
      </p:sp>
      <p:sp>
        <p:nvSpPr>
          <p:cNvPr id="56" name="Google Shape;56;p17"/>
          <p:cNvSpPr/>
          <p:nvPr/>
        </p:nvSpPr>
        <p:spPr>
          <a:xfrm rot="5400000">
            <a:off x="7840675" y="228750"/>
            <a:ext cx="571500" cy="114000"/>
          </a:xfrm>
          <a:prstGeom prst="rect">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kills content slide">
  <p:cSld name="TITLE_2_1">
    <p:bg>
      <p:bgPr>
        <a:gradFill>
          <a:gsLst>
            <a:gs pos="0">
              <a:schemeClr val="accent1"/>
            </a:gs>
            <a:gs pos="100000">
              <a:schemeClr val="accent2"/>
            </a:gs>
          </a:gsLst>
          <a:lin ang="0" scaled="0"/>
        </a:gradFill>
        <a:effectLst/>
      </p:bgPr>
    </p:bg>
    <p:spTree>
      <p:nvGrpSpPr>
        <p:cNvPr id="1" name="Shape 57"/>
        <p:cNvGrpSpPr/>
        <p:nvPr/>
      </p:nvGrpSpPr>
      <p:grpSpPr>
        <a:xfrm>
          <a:off x="0" y="0"/>
          <a:ext cx="0" cy="0"/>
          <a:chOff x="0" y="0"/>
          <a:chExt cx="0" cy="0"/>
        </a:xfrm>
      </p:grpSpPr>
      <p:sp>
        <p:nvSpPr>
          <p:cNvPr id="58" name="Google Shape;58;p18"/>
          <p:cNvSpPr/>
          <p:nvPr/>
        </p:nvSpPr>
        <p:spPr>
          <a:xfrm flipH="1">
            <a:off x="382875" y="457550"/>
            <a:ext cx="8875800" cy="114000"/>
          </a:xfrm>
          <a:prstGeom prst="rect">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 name="Google Shape;59;p18"/>
          <p:cNvSpPr/>
          <p:nvPr/>
        </p:nvSpPr>
        <p:spPr>
          <a:xfrm rot="5400000">
            <a:off x="166850" y="673550"/>
            <a:ext cx="546000" cy="114000"/>
          </a:xfrm>
          <a:prstGeom prst="rect">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 name="Google Shape;60;p18"/>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lvl1pPr lvl="0" algn="l">
              <a:lnSpc>
                <a:spcPct val="90000"/>
              </a:lnSpc>
              <a:spcBef>
                <a:spcPts val="0"/>
              </a:spcBef>
              <a:spcAft>
                <a:spcPts val="0"/>
              </a:spcAft>
              <a:buClr>
                <a:schemeClr val="lt1"/>
              </a:buClr>
              <a:buSzPts val="2000"/>
              <a:buFont typeface="Montserrat Black"/>
              <a:buNone/>
              <a:defRPr sz="2000">
                <a:solidFill>
                  <a:schemeClr val="lt1"/>
                </a:solidFill>
                <a:latin typeface="Montserrat Black"/>
                <a:ea typeface="Montserrat Black"/>
                <a:cs typeface="Montserrat Black"/>
                <a:sym typeface="Montserrat Black"/>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61" name="Google Shape;61;p18"/>
          <p:cNvSpPr txBox="1">
            <a:spLocks noGrp="1"/>
          </p:cNvSpPr>
          <p:nvPr>
            <p:ph type="subTitle" idx="1"/>
          </p:nvPr>
        </p:nvSpPr>
        <p:spPr>
          <a:xfrm>
            <a:off x="613700" y="1028375"/>
            <a:ext cx="7625100" cy="3173100"/>
          </a:xfrm>
          <a:prstGeom prst="rect">
            <a:avLst/>
          </a:prstGeom>
          <a:noFill/>
          <a:ln>
            <a:noFill/>
          </a:ln>
        </p:spPr>
        <p:txBody>
          <a:bodyPr spcFirstLastPara="1" wrap="square" lIns="91400" tIns="91400" rIns="91400" bIns="91400" anchor="t" anchorCtr="0">
            <a:noAutofit/>
          </a:bodyPr>
          <a:lstStyle>
            <a:lvl1pPr lvl="0" algn="l">
              <a:lnSpc>
                <a:spcPct val="100000"/>
              </a:lnSpc>
              <a:spcBef>
                <a:spcPts val="0"/>
              </a:spcBef>
              <a:spcAft>
                <a:spcPts val="0"/>
              </a:spcAft>
              <a:buSzPts val="2700"/>
              <a:buNone/>
              <a:defRPr sz="1300" b="1">
                <a:solidFill>
                  <a:srgbClr val="FFFFFF"/>
                </a:solidFill>
                <a:latin typeface="Montserrat SemiBold"/>
                <a:ea typeface="Montserrat SemiBold"/>
                <a:cs typeface="Montserrat SemiBold"/>
                <a:sym typeface="Montserrat SemiBold"/>
              </a:defRPr>
            </a:lvl1pPr>
            <a:lvl2pPr lvl="1" algn="l">
              <a:lnSpc>
                <a:spcPct val="100000"/>
              </a:lnSpc>
              <a:spcBef>
                <a:spcPts val="0"/>
              </a:spcBef>
              <a:spcAft>
                <a:spcPts val="0"/>
              </a:spcAft>
              <a:buSzPts val="2700"/>
              <a:buNone/>
              <a:defRPr/>
            </a:lvl2pPr>
            <a:lvl3pPr lvl="2" algn="l">
              <a:lnSpc>
                <a:spcPct val="100000"/>
              </a:lnSpc>
              <a:spcBef>
                <a:spcPts val="0"/>
              </a:spcBef>
              <a:spcAft>
                <a:spcPts val="0"/>
              </a:spcAft>
              <a:buSzPts val="2700"/>
              <a:buNone/>
              <a:defRPr/>
            </a:lvl3pPr>
            <a:lvl4pPr lvl="3" algn="l">
              <a:lnSpc>
                <a:spcPct val="100000"/>
              </a:lnSpc>
              <a:spcBef>
                <a:spcPts val="0"/>
              </a:spcBef>
              <a:spcAft>
                <a:spcPts val="0"/>
              </a:spcAft>
              <a:buSzPts val="2700"/>
              <a:buNone/>
              <a:defRPr/>
            </a:lvl4pPr>
            <a:lvl5pPr lvl="4" algn="l">
              <a:lnSpc>
                <a:spcPct val="100000"/>
              </a:lnSpc>
              <a:spcBef>
                <a:spcPts val="0"/>
              </a:spcBef>
              <a:spcAft>
                <a:spcPts val="0"/>
              </a:spcAft>
              <a:buSzPts val="27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2700"/>
              <a:buNone/>
              <a:defRPr/>
            </a:lvl7pPr>
            <a:lvl8pPr lvl="7" algn="l">
              <a:lnSpc>
                <a:spcPct val="100000"/>
              </a:lnSpc>
              <a:spcBef>
                <a:spcPts val="0"/>
              </a:spcBef>
              <a:spcAft>
                <a:spcPts val="0"/>
              </a:spcAft>
              <a:buSzPts val="2700"/>
              <a:buNone/>
              <a:defRPr/>
            </a:lvl8pPr>
            <a:lvl9pPr lvl="8" algn="l">
              <a:lnSpc>
                <a:spcPct val="100000"/>
              </a:lnSpc>
              <a:spcBef>
                <a:spcPts val="0"/>
              </a:spcBef>
              <a:spcAft>
                <a:spcPts val="0"/>
              </a:spcAft>
              <a:buSzPts val="27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kills content slide 1">
  <p:cSld name="TITLE_2_1_1">
    <p:bg>
      <p:bgPr>
        <a:solidFill>
          <a:srgbClr val="000000"/>
        </a:solidFill>
        <a:effectLst/>
      </p:bgPr>
    </p:bg>
    <p:spTree>
      <p:nvGrpSpPr>
        <p:cNvPr id="1" name="Shape 62"/>
        <p:cNvGrpSpPr/>
        <p:nvPr/>
      </p:nvGrpSpPr>
      <p:grpSpPr>
        <a:xfrm>
          <a:off x="0" y="0"/>
          <a:ext cx="0" cy="0"/>
          <a:chOff x="0" y="0"/>
          <a:chExt cx="0" cy="0"/>
        </a:xfrm>
      </p:grpSpPr>
      <p:sp>
        <p:nvSpPr>
          <p:cNvPr id="63" name="Google Shape;63;p19"/>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lvl1pPr lvl="0" algn="l">
              <a:lnSpc>
                <a:spcPct val="90000"/>
              </a:lnSpc>
              <a:spcBef>
                <a:spcPts val="0"/>
              </a:spcBef>
              <a:spcAft>
                <a:spcPts val="0"/>
              </a:spcAft>
              <a:buClr>
                <a:schemeClr val="lt1"/>
              </a:buClr>
              <a:buSzPts val="2000"/>
              <a:buFont typeface="Montserrat Black"/>
              <a:buNone/>
              <a:defRPr sz="2000">
                <a:solidFill>
                  <a:schemeClr val="lt1"/>
                </a:solidFill>
                <a:latin typeface="Montserrat Black"/>
                <a:ea typeface="Montserrat Black"/>
                <a:cs typeface="Montserrat Black"/>
                <a:sym typeface="Montserrat Black"/>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64" name="Google Shape;64;p19"/>
          <p:cNvSpPr/>
          <p:nvPr/>
        </p:nvSpPr>
        <p:spPr>
          <a:xfrm flipH="1">
            <a:off x="387577" y="447740"/>
            <a:ext cx="2219100" cy="87600"/>
          </a:xfrm>
          <a:prstGeom prst="rect">
            <a:avLst/>
          </a:pr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 name="Google Shape;65;p19"/>
          <p:cNvSpPr/>
          <p:nvPr/>
        </p:nvSpPr>
        <p:spPr>
          <a:xfrm rot="5400000">
            <a:off x="94753" y="740237"/>
            <a:ext cx="672000" cy="87000"/>
          </a:xfrm>
          <a:prstGeom prst="rect">
            <a:avLst/>
          </a:prstGeom>
          <a:solidFill>
            <a:srgbClr val="E80A8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 name="Google Shape;66;p19"/>
          <p:cNvSpPr/>
          <p:nvPr/>
        </p:nvSpPr>
        <p:spPr>
          <a:xfrm rot="5400000">
            <a:off x="2295575" y="224100"/>
            <a:ext cx="535200" cy="870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 name="Google Shape;67;p19"/>
          <p:cNvSpPr txBox="1">
            <a:spLocks noGrp="1"/>
          </p:cNvSpPr>
          <p:nvPr>
            <p:ph type="subTitle" idx="1"/>
          </p:nvPr>
        </p:nvSpPr>
        <p:spPr>
          <a:xfrm>
            <a:off x="613700" y="1028375"/>
            <a:ext cx="7625100" cy="3173100"/>
          </a:xfrm>
          <a:prstGeom prst="rect">
            <a:avLst/>
          </a:prstGeom>
          <a:noFill/>
          <a:ln>
            <a:noFill/>
          </a:ln>
        </p:spPr>
        <p:txBody>
          <a:bodyPr spcFirstLastPara="1" wrap="square" lIns="91400" tIns="91400" rIns="91400" bIns="91400" anchor="t" anchorCtr="0">
            <a:noAutofit/>
          </a:bodyPr>
          <a:lstStyle>
            <a:lvl1pPr lvl="0" algn="l">
              <a:lnSpc>
                <a:spcPct val="100000"/>
              </a:lnSpc>
              <a:spcBef>
                <a:spcPts val="0"/>
              </a:spcBef>
              <a:spcAft>
                <a:spcPts val="0"/>
              </a:spcAft>
              <a:buSzPts val="2700"/>
              <a:buNone/>
              <a:defRPr sz="1300" b="1">
                <a:solidFill>
                  <a:srgbClr val="FFFFFF"/>
                </a:solidFill>
                <a:latin typeface="Montserrat SemiBold"/>
                <a:ea typeface="Montserrat SemiBold"/>
                <a:cs typeface="Montserrat SemiBold"/>
                <a:sym typeface="Montserrat SemiBold"/>
              </a:defRPr>
            </a:lvl1pPr>
            <a:lvl2pPr lvl="1" algn="l">
              <a:lnSpc>
                <a:spcPct val="100000"/>
              </a:lnSpc>
              <a:spcBef>
                <a:spcPts val="0"/>
              </a:spcBef>
              <a:spcAft>
                <a:spcPts val="0"/>
              </a:spcAft>
              <a:buSzPts val="2700"/>
              <a:buNone/>
              <a:defRPr/>
            </a:lvl2pPr>
            <a:lvl3pPr lvl="2" algn="l">
              <a:lnSpc>
                <a:spcPct val="100000"/>
              </a:lnSpc>
              <a:spcBef>
                <a:spcPts val="0"/>
              </a:spcBef>
              <a:spcAft>
                <a:spcPts val="0"/>
              </a:spcAft>
              <a:buSzPts val="2700"/>
              <a:buNone/>
              <a:defRPr/>
            </a:lvl3pPr>
            <a:lvl4pPr lvl="3" algn="l">
              <a:lnSpc>
                <a:spcPct val="100000"/>
              </a:lnSpc>
              <a:spcBef>
                <a:spcPts val="0"/>
              </a:spcBef>
              <a:spcAft>
                <a:spcPts val="0"/>
              </a:spcAft>
              <a:buSzPts val="2700"/>
              <a:buNone/>
              <a:defRPr/>
            </a:lvl4pPr>
            <a:lvl5pPr lvl="4" algn="l">
              <a:lnSpc>
                <a:spcPct val="100000"/>
              </a:lnSpc>
              <a:spcBef>
                <a:spcPts val="0"/>
              </a:spcBef>
              <a:spcAft>
                <a:spcPts val="0"/>
              </a:spcAft>
              <a:buSzPts val="27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2700"/>
              <a:buNone/>
              <a:defRPr/>
            </a:lvl7pPr>
            <a:lvl8pPr lvl="7" algn="l">
              <a:lnSpc>
                <a:spcPct val="100000"/>
              </a:lnSpc>
              <a:spcBef>
                <a:spcPts val="0"/>
              </a:spcBef>
              <a:spcAft>
                <a:spcPts val="0"/>
              </a:spcAft>
              <a:buSzPts val="2700"/>
              <a:buNone/>
              <a:defRPr/>
            </a:lvl8pPr>
            <a:lvl9pPr lvl="8" algn="l">
              <a:lnSpc>
                <a:spcPct val="100000"/>
              </a:lnSpc>
              <a:spcBef>
                <a:spcPts val="0"/>
              </a:spcBef>
              <a:spcAft>
                <a:spcPts val="0"/>
              </a:spcAft>
              <a:buSzPts val="27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3 column 1">
  <p:cSld name="TITLE_2_1_1_2_1">
    <p:bg>
      <p:bgPr>
        <a:solidFill>
          <a:srgbClr val="000000"/>
        </a:solidFill>
        <a:effectLst/>
      </p:bgPr>
    </p:bg>
    <p:spTree>
      <p:nvGrpSpPr>
        <p:cNvPr id="1" name="Shape 68"/>
        <p:cNvGrpSpPr/>
        <p:nvPr/>
      </p:nvGrpSpPr>
      <p:grpSpPr>
        <a:xfrm>
          <a:off x="0" y="0"/>
          <a:ext cx="0" cy="0"/>
          <a:chOff x="0" y="0"/>
          <a:chExt cx="0" cy="0"/>
        </a:xfrm>
      </p:grpSpPr>
      <p:sp>
        <p:nvSpPr>
          <p:cNvPr id="69" name="Google Shape;69;p20"/>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lvl1pPr lvl="0" algn="l">
              <a:lnSpc>
                <a:spcPct val="90000"/>
              </a:lnSpc>
              <a:spcBef>
                <a:spcPts val="0"/>
              </a:spcBef>
              <a:spcAft>
                <a:spcPts val="0"/>
              </a:spcAft>
              <a:buClr>
                <a:schemeClr val="lt1"/>
              </a:buClr>
              <a:buSzPts val="2000"/>
              <a:buFont typeface="Montserrat Black"/>
              <a:buNone/>
              <a:defRPr sz="2000">
                <a:solidFill>
                  <a:schemeClr val="lt1"/>
                </a:solidFill>
                <a:latin typeface="Montserrat Black"/>
                <a:ea typeface="Montserrat Black"/>
                <a:cs typeface="Montserrat Black"/>
                <a:sym typeface="Montserrat Black"/>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70" name="Google Shape;70;p20"/>
          <p:cNvSpPr/>
          <p:nvPr/>
        </p:nvSpPr>
        <p:spPr>
          <a:xfrm flipH="1">
            <a:off x="306600" y="381350"/>
            <a:ext cx="8837400" cy="114000"/>
          </a:xfrm>
          <a:prstGeom prst="rect">
            <a:avLst/>
          </a:prstGeom>
          <a:gradFill>
            <a:gsLst>
              <a:gs pos="0">
                <a:srgbClr val="27AAE1"/>
              </a:gs>
              <a:gs pos="100000">
                <a:srgbClr val="2B3990"/>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 name="Google Shape;71;p20"/>
          <p:cNvSpPr/>
          <p:nvPr/>
        </p:nvSpPr>
        <p:spPr>
          <a:xfrm rot="5400000">
            <a:off x="39350" y="648650"/>
            <a:ext cx="648600" cy="114000"/>
          </a:xfrm>
          <a:prstGeom prst="rect">
            <a:avLst/>
          </a:prstGeom>
          <a:solidFill>
            <a:srgbClr val="29378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 name="Google Shape;72;p20"/>
          <p:cNvSpPr/>
          <p:nvPr/>
        </p:nvSpPr>
        <p:spPr>
          <a:xfrm>
            <a:off x="-152400" y="915950"/>
            <a:ext cx="573000" cy="114000"/>
          </a:xfrm>
          <a:prstGeom prst="rect">
            <a:avLst/>
          </a:prstGeom>
          <a:solidFill>
            <a:srgbClr val="29378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 name="Google Shape;73;p20"/>
          <p:cNvSpPr txBox="1">
            <a:spLocks noGrp="1"/>
          </p:cNvSpPr>
          <p:nvPr>
            <p:ph type="body" idx="1"/>
          </p:nvPr>
        </p:nvSpPr>
        <p:spPr>
          <a:xfrm>
            <a:off x="652700" y="1152487"/>
            <a:ext cx="2662800" cy="3416400"/>
          </a:xfrm>
          <a:prstGeom prst="rect">
            <a:avLst/>
          </a:prstGeom>
          <a:noFill/>
          <a:ln>
            <a:noFill/>
          </a:ln>
        </p:spPr>
        <p:txBody>
          <a:bodyPr spcFirstLastPara="1" wrap="square" lIns="91400" tIns="91400" rIns="91400" bIns="91400" anchor="t" anchorCtr="0">
            <a:noAutofit/>
          </a:bodyPr>
          <a:lstStyle>
            <a:lvl1pPr marL="457200" lvl="0" indent="-228600" algn="l">
              <a:lnSpc>
                <a:spcPct val="100000"/>
              </a:lnSpc>
              <a:spcBef>
                <a:spcPts val="0"/>
              </a:spcBef>
              <a:spcAft>
                <a:spcPts val="0"/>
              </a:spcAft>
              <a:buSzPts val="1500"/>
              <a:buNone/>
              <a:defRPr sz="1500"/>
            </a:lvl1pPr>
            <a:lvl2pPr marL="914400" lvl="1" indent="-228600" algn="l">
              <a:lnSpc>
                <a:spcPct val="100000"/>
              </a:lnSpc>
              <a:spcBef>
                <a:spcPts val="0"/>
              </a:spcBef>
              <a:spcAft>
                <a:spcPts val="0"/>
              </a:spcAft>
              <a:buSzPts val="1500"/>
              <a:buNone/>
              <a:defRPr sz="1500"/>
            </a:lvl2pPr>
            <a:lvl3pPr marL="1371600" lvl="2" indent="-228600" algn="l">
              <a:lnSpc>
                <a:spcPct val="100000"/>
              </a:lnSpc>
              <a:spcBef>
                <a:spcPts val="0"/>
              </a:spcBef>
              <a:spcAft>
                <a:spcPts val="0"/>
              </a:spcAft>
              <a:buSzPts val="1500"/>
              <a:buNone/>
              <a:defRPr sz="1500"/>
            </a:lvl3pPr>
            <a:lvl4pPr marL="1828800" lvl="3" indent="-228600" algn="l">
              <a:lnSpc>
                <a:spcPct val="100000"/>
              </a:lnSpc>
              <a:spcBef>
                <a:spcPts val="0"/>
              </a:spcBef>
              <a:spcAft>
                <a:spcPts val="0"/>
              </a:spcAft>
              <a:buSzPts val="1500"/>
              <a:buNone/>
              <a:defRPr sz="1500"/>
            </a:lvl4pPr>
            <a:lvl5pPr marL="2286000" lvl="4" indent="-228600" algn="l">
              <a:lnSpc>
                <a:spcPct val="100000"/>
              </a:lnSpc>
              <a:spcBef>
                <a:spcPts val="0"/>
              </a:spcBef>
              <a:spcAft>
                <a:spcPts val="0"/>
              </a:spcAft>
              <a:buSzPts val="1500"/>
              <a:buNone/>
              <a:defRPr sz="1500"/>
            </a:lvl5pPr>
            <a:lvl6pPr marL="2743200" lvl="5" indent="-323850" algn="l">
              <a:lnSpc>
                <a:spcPct val="100000"/>
              </a:lnSpc>
              <a:spcBef>
                <a:spcPts val="0"/>
              </a:spcBef>
              <a:spcAft>
                <a:spcPts val="0"/>
              </a:spcAft>
              <a:buSzPts val="1500"/>
              <a:buChar char="•"/>
              <a:defRPr sz="1500"/>
            </a:lvl6pPr>
            <a:lvl7pPr marL="3200400" lvl="6" indent="-323850" algn="l">
              <a:lnSpc>
                <a:spcPct val="100000"/>
              </a:lnSpc>
              <a:spcBef>
                <a:spcPts val="0"/>
              </a:spcBef>
              <a:spcAft>
                <a:spcPts val="0"/>
              </a:spcAft>
              <a:buSzPts val="1500"/>
              <a:buChar char="•"/>
              <a:defRPr sz="1500"/>
            </a:lvl7pPr>
            <a:lvl8pPr marL="3657600" lvl="7" indent="-323850" algn="l">
              <a:lnSpc>
                <a:spcPct val="100000"/>
              </a:lnSpc>
              <a:spcBef>
                <a:spcPts val="0"/>
              </a:spcBef>
              <a:spcAft>
                <a:spcPts val="0"/>
              </a:spcAft>
              <a:buSzPts val="1500"/>
              <a:buChar char="•"/>
              <a:defRPr sz="1500"/>
            </a:lvl8pPr>
            <a:lvl9pPr marL="4114800" lvl="8" indent="-323850" algn="l">
              <a:lnSpc>
                <a:spcPct val="100000"/>
              </a:lnSpc>
              <a:spcBef>
                <a:spcPts val="0"/>
              </a:spcBef>
              <a:spcAft>
                <a:spcPts val="0"/>
              </a:spcAft>
              <a:buSzPts val="1500"/>
              <a:buChar char="•"/>
              <a:defRPr sz="1500"/>
            </a:lvl9pPr>
          </a:lstStyle>
          <a:p>
            <a:endParaRPr/>
          </a:p>
        </p:txBody>
      </p:sp>
      <p:sp>
        <p:nvSpPr>
          <p:cNvPr id="74" name="Google Shape;74;p20"/>
          <p:cNvSpPr txBox="1">
            <a:spLocks noGrp="1"/>
          </p:cNvSpPr>
          <p:nvPr>
            <p:ph type="body" idx="2"/>
          </p:nvPr>
        </p:nvSpPr>
        <p:spPr>
          <a:xfrm>
            <a:off x="3411859" y="1152487"/>
            <a:ext cx="2662800" cy="3416400"/>
          </a:xfrm>
          <a:prstGeom prst="rect">
            <a:avLst/>
          </a:prstGeom>
          <a:noFill/>
          <a:ln>
            <a:noFill/>
          </a:ln>
        </p:spPr>
        <p:txBody>
          <a:bodyPr spcFirstLastPara="1" wrap="square" lIns="91400" tIns="91400" rIns="91400" bIns="91400" anchor="t" anchorCtr="0">
            <a:noAutofit/>
          </a:bodyPr>
          <a:lstStyle>
            <a:lvl1pPr marL="457200" lvl="0" indent="-228600" algn="l">
              <a:lnSpc>
                <a:spcPct val="100000"/>
              </a:lnSpc>
              <a:spcBef>
                <a:spcPts val="0"/>
              </a:spcBef>
              <a:spcAft>
                <a:spcPts val="0"/>
              </a:spcAft>
              <a:buSzPts val="1500"/>
              <a:buNone/>
              <a:defRPr sz="1500"/>
            </a:lvl1pPr>
            <a:lvl2pPr marL="914400" lvl="1" indent="-228600" algn="l">
              <a:lnSpc>
                <a:spcPct val="100000"/>
              </a:lnSpc>
              <a:spcBef>
                <a:spcPts val="0"/>
              </a:spcBef>
              <a:spcAft>
                <a:spcPts val="0"/>
              </a:spcAft>
              <a:buSzPts val="1500"/>
              <a:buNone/>
              <a:defRPr sz="1500"/>
            </a:lvl2pPr>
            <a:lvl3pPr marL="1371600" lvl="2" indent="-228600" algn="l">
              <a:lnSpc>
                <a:spcPct val="100000"/>
              </a:lnSpc>
              <a:spcBef>
                <a:spcPts val="0"/>
              </a:spcBef>
              <a:spcAft>
                <a:spcPts val="0"/>
              </a:spcAft>
              <a:buSzPts val="1500"/>
              <a:buNone/>
              <a:defRPr sz="1500"/>
            </a:lvl3pPr>
            <a:lvl4pPr marL="1828800" lvl="3" indent="-228600" algn="l">
              <a:lnSpc>
                <a:spcPct val="100000"/>
              </a:lnSpc>
              <a:spcBef>
                <a:spcPts val="0"/>
              </a:spcBef>
              <a:spcAft>
                <a:spcPts val="0"/>
              </a:spcAft>
              <a:buSzPts val="1500"/>
              <a:buNone/>
              <a:defRPr sz="1500"/>
            </a:lvl4pPr>
            <a:lvl5pPr marL="2286000" lvl="4" indent="-228600" algn="l">
              <a:lnSpc>
                <a:spcPct val="100000"/>
              </a:lnSpc>
              <a:spcBef>
                <a:spcPts val="0"/>
              </a:spcBef>
              <a:spcAft>
                <a:spcPts val="0"/>
              </a:spcAft>
              <a:buSzPts val="1500"/>
              <a:buNone/>
              <a:defRPr sz="1500"/>
            </a:lvl5pPr>
            <a:lvl6pPr marL="2743200" lvl="5" indent="-323850" algn="l">
              <a:lnSpc>
                <a:spcPct val="100000"/>
              </a:lnSpc>
              <a:spcBef>
                <a:spcPts val="0"/>
              </a:spcBef>
              <a:spcAft>
                <a:spcPts val="0"/>
              </a:spcAft>
              <a:buSzPts val="1500"/>
              <a:buChar char="•"/>
              <a:defRPr sz="1500"/>
            </a:lvl6pPr>
            <a:lvl7pPr marL="3200400" lvl="6" indent="-323850" algn="l">
              <a:lnSpc>
                <a:spcPct val="100000"/>
              </a:lnSpc>
              <a:spcBef>
                <a:spcPts val="0"/>
              </a:spcBef>
              <a:spcAft>
                <a:spcPts val="0"/>
              </a:spcAft>
              <a:buSzPts val="1500"/>
              <a:buChar char="•"/>
              <a:defRPr sz="1500"/>
            </a:lvl7pPr>
            <a:lvl8pPr marL="3657600" lvl="7" indent="-323850" algn="l">
              <a:lnSpc>
                <a:spcPct val="100000"/>
              </a:lnSpc>
              <a:spcBef>
                <a:spcPts val="0"/>
              </a:spcBef>
              <a:spcAft>
                <a:spcPts val="0"/>
              </a:spcAft>
              <a:buSzPts val="1500"/>
              <a:buChar char="•"/>
              <a:defRPr sz="1500"/>
            </a:lvl8pPr>
            <a:lvl9pPr marL="4114800" lvl="8" indent="-323850" algn="l">
              <a:lnSpc>
                <a:spcPct val="100000"/>
              </a:lnSpc>
              <a:spcBef>
                <a:spcPts val="0"/>
              </a:spcBef>
              <a:spcAft>
                <a:spcPts val="0"/>
              </a:spcAft>
              <a:buSzPts val="1500"/>
              <a:buChar char="•"/>
              <a:defRPr sz="1500"/>
            </a:lvl9pPr>
          </a:lstStyle>
          <a:p>
            <a:endParaRPr/>
          </a:p>
        </p:txBody>
      </p:sp>
      <p:sp>
        <p:nvSpPr>
          <p:cNvPr id="75" name="Google Shape;75;p20"/>
          <p:cNvSpPr txBox="1">
            <a:spLocks noGrp="1"/>
          </p:cNvSpPr>
          <p:nvPr>
            <p:ph type="body" idx="3"/>
          </p:nvPr>
        </p:nvSpPr>
        <p:spPr>
          <a:xfrm>
            <a:off x="6204335" y="1139150"/>
            <a:ext cx="2662800" cy="3416400"/>
          </a:xfrm>
          <a:prstGeom prst="rect">
            <a:avLst/>
          </a:prstGeom>
          <a:noFill/>
          <a:ln>
            <a:noFill/>
          </a:ln>
        </p:spPr>
        <p:txBody>
          <a:bodyPr spcFirstLastPara="1" wrap="square" lIns="91400" tIns="91400" rIns="91400" bIns="91400" anchor="t" anchorCtr="0">
            <a:noAutofit/>
          </a:bodyPr>
          <a:lstStyle>
            <a:lvl1pPr marL="457200" lvl="0" indent="-228600" algn="l">
              <a:lnSpc>
                <a:spcPct val="100000"/>
              </a:lnSpc>
              <a:spcBef>
                <a:spcPts val="0"/>
              </a:spcBef>
              <a:spcAft>
                <a:spcPts val="0"/>
              </a:spcAft>
              <a:buSzPts val="1500"/>
              <a:buNone/>
              <a:defRPr sz="1500"/>
            </a:lvl1pPr>
            <a:lvl2pPr marL="914400" lvl="1" indent="-228600" algn="l">
              <a:lnSpc>
                <a:spcPct val="100000"/>
              </a:lnSpc>
              <a:spcBef>
                <a:spcPts val="0"/>
              </a:spcBef>
              <a:spcAft>
                <a:spcPts val="0"/>
              </a:spcAft>
              <a:buSzPts val="1500"/>
              <a:buNone/>
              <a:defRPr sz="1500"/>
            </a:lvl2pPr>
            <a:lvl3pPr marL="1371600" lvl="2" indent="-228600" algn="l">
              <a:lnSpc>
                <a:spcPct val="100000"/>
              </a:lnSpc>
              <a:spcBef>
                <a:spcPts val="0"/>
              </a:spcBef>
              <a:spcAft>
                <a:spcPts val="0"/>
              </a:spcAft>
              <a:buSzPts val="1500"/>
              <a:buNone/>
              <a:defRPr sz="1500"/>
            </a:lvl3pPr>
            <a:lvl4pPr marL="1828800" lvl="3" indent="-228600" algn="l">
              <a:lnSpc>
                <a:spcPct val="100000"/>
              </a:lnSpc>
              <a:spcBef>
                <a:spcPts val="0"/>
              </a:spcBef>
              <a:spcAft>
                <a:spcPts val="0"/>
              </a:spcAft>
              <a:buSzPts val="1500"/>
              <a:buNone/>
              <a:defRPr sz="1500"/>
            </a:lvl4pPr>
            <a:lvl5pPr marL="2286000" lvl="4" indent="-228600" algn="l">
              <a:lnSpc>
                <a:spcPct val="100000"/>
              </a:lnSpc>
              <a:spcBef>
                <a:spcPts val="0"/>
              </a:spcBef>
              <a:spcAft>
                <a:spcPts val="0"/>
              </a:spcAft>
              <a:buSzPts val="1500"/>
              <a:buNone/>
              <a:defRPr sz="1500"/>
            </a:lvl5pPr>
            <a:lvl6pPr marL="2743200" lvl="5" indent="-323850" algn="l">
              <a:lnSpc>
                <a:spcPct val="100000"/>
              </a:lnSpc>
              <a:spcBef>
                <a:spcPts val="0"/>
              </a:spcBef>
              <a:spcAft>
                <a:spcPts val="0"/>
              </a:spcAft>
              <a:buSzPts val="1500"/>
              <a:buChar char="•"/>
              <a:defRPr sz="1500"/>
            </a:lvl6pPr>
            <a:lvl7pPr marL="3200400" lvl="6" indent="-323850" algn="l">
              <a:lnSpc>
                <a:spcPct val="100000"/>
              </a:lnSpc>
              <a:spcBef>
                <a:spcPts val="0"/>
              </a:spcBef>
              <a:spcAft>
                <a:spcPts val="0"/>
              </a:spcAft>
              <a:buSzPts val="1500"/>
              <a:buChar char="•"/>
              <a:defRPr sz="1500"/>
            </a:lvl7pPr>
            <a:lvl8pPr marL="3657600" lvl="7" indent="-323850" algn="l">
              <a:lnSpc>
                <a:spcPct val="100000"/>
              </a:lnSpc>
              <a:spcBef>
                <a:spcPts val="0"/>
              </a:spcBef>
              <a:spcAft>
                <a:spcPts val="0"/>
              </a:spcAft>
              <a:buSzPts val="1500"/>
              <a:buChar char="•"/>
              <a:defRPr sz="1500"/>
            </a:lvl8pPr>
            <a:lvl9pPr marL="4114800" lvl="8" indent="-323850" algn="l">
              <a:lnSpc>
                <a:spcPct val="100000"/>
              </a:lnSpc>
              <a:spcBef>
                <a:spcPts val="0"/>
              </a:spcBef>
              <a:spcAft>
                <a:spcPts val="0"/>
              </a:spcAft>
              <a:buSzPts val="1500"/>
              <a:buChar char="•"/>
              <a:defRPr sz="15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3 column 2">
  <p:cSld name="TITLE_2_1_1_2_2">
    <p:bg>
      <p:bgPr>
        <a:solidFill>
          <a:srgbClr val="000000"/>
        </a:solidFill>
        <a:effectLst/>
      </p:bgPr>
    </p:bg>
    <p:spTree>
      <p:nvGrpSpPr>
        <p:cNvPr id="1" name="Shape 76"/>
        <p:cNvGrpSpPr/>
        <p:nvPr/>
      </p:nvGrpSpPr>
      <p:grpSpPr>
        <a:xfrm>
          <a:off x="0" y="0"/>
          <a:ext cx="0" cy="0"/>
          <a:chOff x="0" y="0"/>
          <a:chExt cx="0" cy="0"/>
        </a:xfrm>
      </p:grpSpPr>
      <p:sp>
        <p:nvSpPr>
          <p:cNvPr id="77" name="Google Shape;77;p21"/>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lvl1pPr lvl="0" algn="l">
              <a:lnSpc>
                <a:spcPct val="90000"/>
              </a:lnSpc>
              <a:spcBef>
                <a:spcPts val="0"/>
              </a:spcBef>
              <a:spcAft>
                <a:spcPts val="0"/>
              </a:spcAft>
              <a:buClr>
                <a:schemeClr val="lt1"/>
              </a:buClr>
              <a:buSzPts val="2000"/>
              <a:buFont typeface="Montserrat Black"/>
              <a:buNone/>
              <a:defRPr sz="2000">
                <a:solidFill>
                  <a:schemeClr val="lt1"/>
                </a:solidFill>
                <a:latin typeface="Montserrat Black"/>
                <a:ea typeface="Montserrat Black"/>
                <a:cs typeface="Montserrat Black"/>
                <a:sym typeface="Montserrat Black"/>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78" name="Google Shape;78;p21"/>
          <p:cNvSpPr/>
          <p:nvPr/>
        </p:nvSpPr>
        <p:spPr>
          <a:xfrm flipH="1">
            <a:off x="387577" y="447740"/>
            <a:ext cx="2219100" cy="87600"/>
          </a:xfrm>
          <a:prstGeom prst="rect">
            <a:avLst/>
          </a:pr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 name="Google Shape;79;p21"/>
          <p:cNvSpPr/>
          <p:nvPr/>
        </p:nvSpPr>
        <p:spPr>
          <a:xfrm rot="5400000">
            <a:off x="125050" y="709926"/>
            <a:ext cx="611400" cy="87000"/>
          </a:xfrm>
          <a:prstGeom prst="rect">
            <a:avLst/>
          </a:prstGeom>
          <a:solidFill>
            <a:srgbClr val="E80A8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 name="Google Shape;80;p21"/>
          <p:cNvSpPr/>
          <p:nvPr/>
        </p:nvSpPr>
        <p:spPr>
          <a:xfrm rot="5400000">
            <a:off x="2295575" y="224100"/>
            <a:ext cx="535200" cy="870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 name="Google Shape;81;p21"/>
          <p:cNvSpPr txBox="1">
            <a:spLocks noGrp="1"/>
          </p:cNvSpPr>
          <p:nvPr>
            <p:ph type="body" idx="1"/>
          </p:nvPr>
        </p:nvSpPr>
        <p:spPr>
          <a:xfrm>
            <a:off x="613700" y="1152475"/>
            <a:ext cx="3771000" cy="3416400"/>
          </a:xfrm>
          <a:prstGeom prst="rect">
            <a:avLst/>
          </a:prstGeom>
          <a:noFill/>
          <a:ln>
            <a:noFill/>
          </a:ln>
        </p:spPr>
        <p:txBody>
          <a:bodyPr spcFirstLastPara="1" wrap="square" lIns="91400" tIns="91400" rIns="91400" bIns="91400" anchor="t" anchorCtr="0">
            <a:noAutofit/>
          </a:bodyPr>
          <a:lstStyle>
            <a:lvl1pPr marL="457200" lvl="0" indent="-228600" algn="l">
              <a:lnSpc>
                <a:spcPct val="100000"/>
              </a:lnSpc>
              <a:spcBef>
                <a:spcPts val="0"/>
              </a:spcBef>
              <a:spcAft>
                <a:spcPts val="0"/>
              </a:spcAft>
              <a:buSzPts val="1500"/>
              <a:buNone/>
              <a:defRPr sz="1500"/>
            </a:lvl1pPr>
            <a:lvl2pPr marL="914400" lvl="1" indent="-228600" algn="l">
              <a:lnSpc>
                <a:spcPct val="100000"/>
              </a:lnSpc>
              <a:spcBef>
                <a:spcPts val="0"/>
              </a:spcBef>
              <a:spcAft>
                <a:spcPts val="0"/>
              </a:spcAft>
              <a:buSzPts val="1500"/>
              <a:buNone/>
              <a:defRPr sz="1500"/>
            </a:lvl2pPr>
            <a:lvl3pPr marL="1371600" lvl="2" indent="-228600" algn="l">
              <a:lnSpc>
                <a:spcPct val="100000"/>
              </a:lnSpc>
              <a:spcBef>
                <a:spcPts val="0"/>
              </a:spcBef>
              <a:spcAft>
                <a:spcPts val="0"/>
              </a:spcAft>
              <a:buSzPts val="1500"/>
              <a:buNone/>
              <a:defRPr sz="1500"/>
            </a:lvl3pPr>
            <a:lvl4pPr marL="1828800" lvl="3" indent="-228600" algn="l">
              <a:lnSpc>
                <a:spcPct val="100000"/>
              </a:lnSpc>
              <a:spcBef>
                <a:spcPts val="0"/>
              </a:spcBef>
              <a:spcAft>
                <a:spcPts val="0"/>
              </a:spcAft>
              <a:buSzPts val="1500"/>
              <a:buNone/>
              <a:defRPr sz="1500"/>
            </a:lvl4pPr>
            <a:lvl5pPr marL="2286000" lvl="4" indent="-228600" algn="l">
              <a:lnSpc>
                <a:spcPct val="100000"/>
              </a:lnSpc>
              <a:spcBef>
                <a:spcPts val="0"/>
              </a:spcBef>
              <a:spcAft>
                <a:spcPts val="0"/>
              </a:spcAft>
              <a:buSzPts val="1500"/>
              <a:buNone/>
              <a:defRPr sz="1500"/>
            </a:lvl5pPr>
            <a:lvl6pPr marL="2743200" lvl="5" indent="-323850" algn="l">
              <a:lnSpc>
                <a:spcPct val="100000"/>
              </a:lnSpc>
              <a:spcBef>
                <a:spcPts val="0"/>
              </a:spcBef>
              <a:spcAft>
                <a:spcPts val="0"/>
              </a:spcAft>
              <a:buSzPts val="1500"/>
              <a:buChar char="•"/>
              <a:defRPr sz="1500"/>
            </a:lvl6pPr>
            <a:lvl7pPr marL="3200400" lvl="6" indent="-323850" algn="l">
              <a:lnSpc>
                <a:spcPct val="100000"/>
              </a:lnSpc>
              <a:spcBef>
                <a:spcPts val="0"/>
              </a:spcBef>
              <a:spcAft>
                <a:spcPts val="0"/>
              </a:spcAft>
              <a:buSzPts val="1500"/>
              <a:buChar char="•"/>
              <a:defRPr sz="1500"/>
            </a:lvl7pPr>
            <a:lvl8pPr marL="3657600" lvl="7" indent="-323850" algn="l">
              <a:lnSpc>
                <a:spcPct val="100000"/>
              </a:lnSpc>
              <a:spcBef>
                <a:spcPts val="0"/>
              </a:spcBef>
              <a:spcAft>
                <a:spcPts val="0"/>
              </a:spcAft>
              <a:buSzPts val="1500"/>
              <a:buChar char="•"/>
              <a:defRPr sz="1500"/>
            </a:lvl8pPr>
            <a:lvl9pPr marL="4114800" lvl="8" indent="-323850" algn="l">
              <a:lnSpc>
                <a:spcPct val="100000"/>
              </a:lnSpc>
              <a:spcBef>
                <a:spcPts val="0"/>
              </a:spcBef>
              <a:spcAft>
                <a:spcPts val="0"/>
              </a:spcAft>
              <a:buSzPts val="1500"/>
              <a:buChar char="•"/>
              <a:defRPr sz="1500"/>
            </a:lvl9pPr>
          </a:lstStyle>
          <a:p>
            <a:endParaRPr/>
          </a:p>
        </p:txBody>
      </p:sp>
      <p:sp>
        <p:nvSpPr>
          <p:cNvPr id="82" name="Google Shape;82;p21"/>
          <p:cNvSpPr txBox="1">
            <a:spLocks noGrp="1"/>
          </p:cNvSpPr>
          <p:nvPr>
            <p:ph type="body" idx="2"/>
          </p:nvPr>
        </p:nvSpPr>
        <p:spPr>
          <a:xfrm>
            <a:off x="4935755" y="1139150"/>
            <a:ext cx="3771000" cy="3416400"/>
          </a:xfrm>
          <a:prstGeom prst="rect">
            <a:avLst/>
          </a:prstGeom>
          <a:noFill/>
          <a:ln>
            <a:noFill/>
          </a:ln>
        </p:spPr>
        <p:txBody>
          <a:bodyPr spcFirstLastPara="1" wrap="square" lIns="91400" tIns="91400" rIns="91400" bIns="91400" anchor="t" anchorCtr="0">
            <a:noAutofit/>
          </a:bodyPr>
          <a:lstStyle>
            <a:lvl1pPr marL="457200" lvl="0" indent="-228600" algn="l">
              <a:lnSpc>
                <a:spcPct val="100000"/>
              </a:lnSpc>
              <a:spcBef>
                <a:spcPts val="0"/>
              </a:spcBef>
              <a:spcAft>
                <a:spcPts val="0"/>
              </a:spcAft>
              <a:buSzPts val="1500"/>
              <a:buNone/>
              <a:defRPr sz="1500"/>
            </a:lvl1pPr>
            <a:lvl2pPr marL="914400" lvl="1" indent="-228600" algn="l">
              <a:lnSpc>
                <a:spcPct val="100000"/>
              </a:lnSpc>
              <a:spcBef>
                <a:spcPts val="0"/>
              </a:spcBef>
              <a:spcAft>
                <a:spcPts val="0"/>
              </a:spcAft>
              <a:buSzPts val="1500"/>
              <a:buNone/>
              <a:defRPr sz="1500"/>
            </a:lvl2pPr>
            <a:lvl3pPr marL="1371600" lvl="2" indent="-228600" algn="l">
              <a:lnSpc>
                <a:spcPct val="100000"/>
              </a:lnSpc>
              <a:spcBef>
                <a:spcPts val="0"/>
              </a:spcBef>
              <a:spcAft>
                <a:spcPts val="0"/>
              </a:spcAft>
              <a:buSzPts val="1500"/>
              <a:buNone/>
              <a:defRPr sz="1500"/>
            </a:lvl3pPr>
            <a:lvl4pPr marL="1828800" lvl="3" indent="-228600" algn="l">
              <a:lnSpc>
                <a:spcPct val="100000"/>
              </a:lnSpc>
              <a:spcBef>
                <a:spcPts val="0"/>
              </a:spcBef>
              <a:spcAft>
                <a:spcPts val="0"/>
              </a:spcAft>
              <a:buSzPts val="1500"/>
              <a:buNone/>
              <a:defRPr sz="1500"/>
            </a:lvl4pPr>
            <a:lvl5pPr marL="2286000" lvl="4" indent="-228600" algn="l">
              <a:lnSpc>
                <a:spcPct val="100000"/>
              </a:lnSpc>
              <a:spcBef>
                <a:spcPts val="0"/>
              </a:spcBef>
              <a:spcAft>
                <a:spcPts val="0"/>
              </a:spcAft>
              <a:buSzPts val="1500"/>
              <a:buNone/>
              <a:defRPr sz="1500"/>
            </a:lvl5pPr>
            <a:lvl6pPr marL="2743200" lvl="5" indent="-323850" algn="l">
              <a:lnSpc>
                <a:spcPct val="100000"/>
              </a:lnSpc>
              <a:spcBef>
                <a:spcPts val="0"/>
              </a:spcBef>
              <a:spcAft>
                <a:spcPts val="0"/>
              </a:spcAft>
              <a:buSzPts val="1500"/>
              <a:buChar char="•"/>
              <a:defRPr sz="1500"/>
            </a:lvl6pPr>
            <a:lvl7pPr marL="3200400" lvl="6" indent="-323850" algn="l">
              <a:lnSpc>
                <a:spcPct val="100000"/>
              </a:lnSpc>
              <a:spcBef>
                <a:spcPts val="0"/>
              </a:spcBef>
              <a:spcAft>
                <a:spcPts val="0"/>
              </a:spcAft>
              <a:buSzPts val="1500"/>
              <a:buChar char="•"/>
              <a:defRPr sz="1500"/>
            </a:lvl7pPr>
            <a:lvl8pPr marL="3657600" lvl="7" indent="-323850" algn="l">
              <a:lnSpc>
                <a:spcPct val="100000"/>
              </a:lnSpc>
              <a:spcBef>
                <a:spcPts val="0"/>
              </a:spcBef>
              <a:spcAft>
                <a:spcPts val="0"/>
              </a:spcAft>
              <a:buSzPts val="1500"/>
              <a:buChar char="•"/>
              <a:defRPr sz="1500"/>
            </a:lvl8pPr>
            <a:lvl9pPr marL="4114800" lvl="8" indent="-323850" algn="l">
              <a:lnSpc>
                <a:spcPct val="100000"/>
              </a:lnSpc>
              <a:spcBef>
                <a:spcPts val="0"/>
              </a:spcBef>
              <a:spcAft>
                <a:spcPts val="0"/>
              </a:spcAft>
              <a:buSzPts val="1500"/>
              <a:buChar char="•"/>
              <a:defRPr sz="15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5"/>
        <p:cNvGrpSpPr/>
        <p:nvPr/>
      </p:nvGrpSpPr>
      <p:grpSpPr>
        <a:xfrm>
          <a:off x="0" y="0"/>
          <a:ext cx="0" cy="0"/>
          <a:chOff x="0" y="0"/>
          <a:chExt cx="0" cy="0"/>
        </a:xfrm>
      </p:grpSpPr>
      <p:sp>
        <p:nvSpPr>
          <p:cNvPr id="6" name="Google Shape;6;p8"/>
          <p:cNvSpPr txBox="1">
            <a:spLocks noGrp="1"/>
          </p:cNvSpPr>
          <p:nvPr>
            <p:ph type="title"/>
          </p:nvPr>
        </p:nvSpPr>
        <p:spPr>
          <a:xfrm>
            <a:off x="311707" y="744574"/>
            <a:ext cx="8520600" cy="2052600"/>
          </a:xfrm>
          <a:prstGeom prst="rect">
            <a:avLst/>
          </a:prstGeom>
          <a:noFill/>
          <a:ln>
            <a:noFill/>
          </a:ln>
        </p:spPr>
        <p:txBody>
          <a:bodyPr spcFirstLastPara="1" wrap="square" lIns="91400" tIns="91400" rIns="91400" bIns="91400" anchor="b" anchorCtr="0">
            <a:noAutofit/>
          </a:bodyPr>
          <a:lstStyle>
            <a:lvl1pPr marR="0" lvl="0" algn="ctr" rtl="0">
              <a:lnSpc>
                <a:spcPct val="100000"/>
              </a:lnSpc>
              <a:spcBef>
                <a:spcPts val="0"/>
              </a:spcBef>
              <a:spcAft>
                <a:spcPts val="0"/>
              </a:spcAft>
              <a:buClr>
                <a:srgbClr val="FFFFFF"/>
              </a:buClr>
              <a:buSzPts val="5100"/>
              <a:buFont typeface="Montserrat Black"/>
              <a:buNone/>
              <a:defRPr sz="5100" b="0" i="0" u="none" strike="noStrike" cap="none">
                <a:solidFill>
                  <a:srgbClr val="FFFFFF"/>
                </a:solidFill>
                <a:latin typeface="Montserrat Black"/>
                <a:ea typeface="Montserrat Black"/>
                <a:cs typeface="Montserrat Black"/>
                <a:sym typeface="Montserrat Black"/>
              </a:defRPr>
            </a:lvl1pPr>
            <a:lvl2pPr marR="0" lvl="1" algn="ctr" rtl="0">
              <a:lnSpc>
                <a:spcPct val="100000"/>
              </a:lnSpc>
              <a:spcBef>
                <a:spcPts val="0"/>
              </a:spcBef>
              <a:spcAft>
                <a:spcPts val="0"/>
              </a:spcAft>
              <a:buClr>
                <a:srgbClr val="FFFFFF"/>
              </a:buClr>
              <a:buSzPts val="5100"/>
              <a:buFont typeface="Montserrat"/>
              <a:buNone/>
              <a:defRPr sz="5100" b="0" i="0" u="none" strike="noStrike" cap="none">
                <a:solidFill>
                  <a:srgbClr val="FFFFFF"/>
                </a:solidFill>
                <a:latin typeface="Montserrat"/>
                <a:ea typeface="Montserrat"/>
                <a:cs typeface="Montserrat"/>
                <a:sym typeface="Montserrat"/>
              </a:defRPr>
            </a:lvl2pPr>
            <a:lvl3pPr marR="0" lvl="2" algn="ctr" rtl="0">
              <a:lnSpc>
                <a:spcPct val="100000"/>
              </a:lnSpc>
              <a:spcBef>
                <a:spcPts val="0"/>
              </a:spcBef>
              <a:spcAft>
                <a:spcPts val="0"/>
              </a:spcAft>
              <a:buClr>
                <a:srgbClr val="FFFFFF"/>
              </a:buClr>
              <a:buSzPts val="5100"/>
              <a:buFont typeface="Montserrat"/>
              <a:buNone/>
              <a:defRPr sz="5100" b="0" i="0" u="none" strike="noStrike" cap="none">
                <a:solidFill>
                  <a:srgbClr val="FFFFFF"/>
                </a:solidFill>
                <a:latin typeface="Montserrat"/>
                <a:ea typeface="Montserrat"/>
                <a:cs typeface="Montserrat"/>
                <a:sym typeface="Montserrat"/>
              </a:defRPr>
            </a:lvl3pPr>
            <a:lvl4pPr marR="0" lvl="3" algn="ctr" rtl="0">
              <a:lnSpc>
                <a:spcPct val="100000"/>
              </a:lnSpc>
              <a:spcBef>
                <a:spcPts val="0"/>
              </a:spcBef>
              <a:spcAft>
                <a:spcPts val="0"/>
              </a:spcAft>
              <a:buClr>
                <a:srgbClr val="FFFFFF"/>
              </a:buClr>
              <a:buSzPts val="5100"/>
              <a:buFont typeface="Montserrat"/>
              <a:buNone/>
              <a:defRPr sz="5100" b="0" i="0" u="none" strike="noStrike" cap="none">
                <a:solidFill>
                  <a:srgbClr val="FFFFFF"/>
                </a:solidFill>
                <a:latin typeface="Montserrat"/>
                <a:ea typeface="Montserrat"/>
                <a:cs typeface="Montserrat"/>
                <a:sym typeface="Montserrat"/>
              </a:defRPr>
            </a:lvl4pPr>
            <a:lvl5pPr marR="0" lvl="4" algn="ctr" rtl="0">
              <a:lnSpc>
                <a:spcPct val="100000"/>
              </a:lnSpc>
              <a:spcBef>
                <a:spcPts val="0"/>
              </a:spcBef>
              <a:spcAft>
                <a:spcPts val="0"/>
              </a:spcAft>
              <a:buClr>
                <a:srgbClr val="FFFFFF"/>
              </a:buClr>
              <a:buSzPts val="5100"/>
              <a:buFont typeface="Montserrat"/>
              <a:buNone/>
              <a:defRPr sz="5100" b="0" i="0" u="none" strike="noStrike" cap="none">
                <a:solidFill>
                  <a:srgbClr val="FFFFFF"/>
                </a:solidFill>
                <a:latin typeface="Montserrat"/>
                <a:ea typeface="Montserrat"/>
                <a:cs typeface="Montserrat"/>
                <a:sym typeface="Montserrat"/>
              </a:defRPr>
            </a:lvl5pPr>
            <a:lvl6pPr marR="0" lvl="5" algn="ctr" rtl="0">
              <a:lnSpc>
                <a:spcPct val="100000"/>
              </a:lnSpc>
              <a:spcBef>
                <a:spcPts val="0"/>
              </a:spcBef>
              <a:spcAft>
                <a:spcPts val="0"/>
              </a:spcAft>
              <a:buClr>
                <a:srgbClr val="FFFFFF"/>
              </a:buClr>
              <a:buSzPts val="5100"/>
              <a:buFont typeface="Montserrat"/>
              <a:buNone/>
              <a:defRPr sz="5100" b="0" i="0" u="none" strike="noStrike" cap="none">
                <a:solidFill>
                  <a:srgbClr val="FFFFFF"/>
                </a:solidFill>
                <a:latin typeface="Montserrat"/>
                <a:ea typeface="Montserrat"/>
                <a:cs typeface="Montserrat"/>
                <a:sym typeface="Montserrat"/>
              </a:defRPr>
            </a:lvl6pPr>
            <a:lvl7pPr marR="0" lvl="6" algn="ctr" rtl="0">
              <a:lnSpc>
                <a:spcPct val="100000"/>
              </a:lnSpc>
              <a:spcBef>
                <a:spcPts val="0"/>
              </a:spcBef>
              <a:spcAft>
                <a:spcPts val="0"/>
              </a:spcAft>
              <a:buClr>
                <a:srgbClr val="FFFFFF"/>
              </a:buClr>
              <a:buSzPts val="5100"/>
              <a:buFont typeface="Montserrat"/>
              <a:buNone/>
              <a:defRPr sz="5100" b="0" i="0" u="none" strike="noStrike" cap="none">
                <a:solidFill>
                  <a:srgbClr val="FFFFFF"/>
                </a:solidFill>
                <a:latin typeface="Montserrat"/>
                <a:ea typeface="Montserrat"/>
                <a:cs typeface="Montserrat"/>
                <a:sym typeface="Montserrat"/>
              </a:defRPr>
            </a:lvl7pPr>
            <a:lvl8pPr marR="0" lvl="7" algn="ctr" rtl="0">
              <a:lnSpc>
                <a:spcPct val="100000"/>
              </a:lnSpc>
              <a:spcBef>
                <a:spcPts val="0"/>
              </a:spcBef>
              <a:spcAft>
                <a:spcPts val="0"/>
              </a:spcAft>
              <a:buClr>
                <a:srgbClr val="FFFFFF"/>
              </a:buClr>
              <a:buSzPts val="5100"/>
              <a:buFont typeface="Montserrat"/>
              <a:buNone/>
              <a:defRPr sz="5100" b="0" i="0" u="none" strike="noStrike" cap="none">
                <a:solidFill>
                  <a:srgbClr val="FFFFFF"/>
                </a:solidFill>
                <a:latin typeface="Montserrat"/>
                <a:ea typeface="Montserrat"/>
                <a:cs typeface="Montserrat"/>
                <a:sym typeface="Montserrat"/>
              </a:defRPr>
            </a:lvl8pPr>
            <a:lvl9pPr marR="0" lvl="8" algn="ctr" rtl="0">
              <a:lnSpc>
                <a:spcPct val="100000"/>
              </a:lnSpc>
              <a:spcBef>
                <a:spcPts val="0"/>
              </a:spcBef>
              <a:spcAft>
                <a:spcPts val="0"/>
              </a:spcAft>
              <a:buClr>
                <a:srgbClr val="FFFFFF"/>
              </a:buClr>
              <a:buSzPts val="5100"/>
              <a:buFont typeface="Montserrat"/>
              <a:buNone/>
              <a:defRPr sz="5100" b="0" i="0" u="none" strike="noStrike" cap="none">
                <a:solidFill>
                  <a:srgbClr val="FFFFFF"/>
                </a:solidFill>
                <a:latin typeface="Montserrat"/>
                <a:ea typeface="Montserrat"/>
                <a:cs typeface="Montserrat"/>
                <a:sym typeface="Montserrat"/>
              </a:defRPr>
            </a:lvl9pPr>
          </a:lstStyle>
          <a:p>
            <a:endParaRPr/>
          </a:p>
        </p:txBody>
      </p:sp>
      <p:sp>
        <p:nvSpPr>
          <p:cNvPr id="7" name="Google Shape;7;p8"/>
          <p:cNvSpPr txBox="1">
            <a:spLocks noGrp="1"/>
          </p:cNvSpPr>
          <p:nvPr>
            <p:ph type="body" idx="1"/>
          </p:nvPr>
        </p:nvSpPr>
        <p:spPr>
          <a:xfrm>
            <a:off x="311699" y="2834124"/>
            <a:ext cx="8520600" cy="792600"/>
          </a:xfrm>
          <a:prstGeom prst="rect">
            <a:avLst/>
          </a:prstGeom>
          <a:noFill/>
          <a:ln>
            <a:noFill/>
          </a:ln>
        </p:spPr>
        <p:txBody>
          <a:bodyPr spcFirstLastPara="1" wrap="square" lIns="91400" tIns="91400" rIns="91400" bIns="91400" anchor="t" anchorCtr="0">
            <a:noAutofit/>
          </a:bodyPr>
          <a:lstStyle>
            <a:lvl1pPr marL="457200" marR="0" lvl="0" indent="-228600" algn="ctr" rtl="0">
              <a:lnSpc>
                <a:spcPct val="100000"/>
              </a:lnSpc>
              <a:spcBef>
                <a:spcPts val="0"/>
              </a:spcBef>
              <a:spcAft>
                <a:spcPts val="0"/>
              </a:spcAft>
              <a:buClr>
                <a:srgbClr val="FFFFFF"/>
              </a:buClr>
              <a:buSzPts val="2700"/>
              <a:buFont typeface="Montserrat"/>
              <a:buNone/>
              <a:defRPr sz="2700" b="0" i="0" u="none" strike="noStrike" cap="none">
                <a:solidFill>
                  <a:srgbClr val="FFFFFF"/>
                </a:solidFill>
                <a:latin typeface="Montserrat"/>
                <a:ea typeface="Montserrat"/>
                <a:cs typeface="Montserrat"/>
                <a:sym typeface="Montserrat"/>
              </a:defRPr>
            </a:lvl1pPr>
            <a:lvl2pPr marL="914400" marR="0" lvl="1" indent="-228600" algn="ctr" rtl="0">
              <a:lnSpc>
                <a:spcPct val="100000"/>
              </a:lnSpc>
              <a:spcBef>
                <a:spcPts val="0"/>
              </a:spcBef>
              <a:spcAft>
                <a:spcPts val="0"/>
              </a:spcAft>
              <a:buClr>
                <a:srgbClr val="FFFFFF"/>
              </a:buClr>
              <a:buSzPts val="2700"/>
              <a:buFont typeface="Montserrat"/>
              <a:buNone/>
              <a:defRPr sz="2700" b="0" i="0" u="none" strike="noStrike" cap="none">
                <a:solidFill>
                  <a:srgbClr val="FFFFFF"/>
                </a:solidFill>
                <a:latin typeface="Montserrat"/>
                <a:ea typeface="Montserrat"/>
                <a:cs typeface="Montserrat"/>
                <a:sym typeface="Montserrat"/>
              </a:defRPr>
            </a:lvl2pPr>
            <a:lvl3pPr marL="1371600" marR="0" lvl="2" indent="-228600" algn="ctr" rtl="0">
              <a:lnSpc>
                <a:spcPct val="100000"/>
              </a:lnSpc>
              <a:spcBef>
                <a:spcPts val="0"/>
              </a:spcBef>
              <a:spcAft>
                <a:spcPts val="0"/>
              </a:spcAft>
              <a:buClr>
                <a:srgbClr val="FFFFFF"/>
              </a:buClr>
              <a:buSzPts val="2700"/>
              <a:buFont typeface="Montserrat"/>
              <a:buNone/>
              <a:defRPr sz="2700" b="0" i="0" u="none" strike="noStrike" cap="none">
                <a:solidFill>
                  <a:srgbClr val="FFFFFF"/>
                </a:solidFill>
                <a:latin typeface="Montserrat"/>
                <a:ea typeface="Montserrat"/>
                <a:cs typeface="Montserrat"/>
                <a:sym typeface="Montserrat"/>
              </a:defRPr>
            </a:lvl3pPr>
            <a:lvl4pPr marL="1828800" marR="0" lvl="3" indent="-228600" algn="ctr" rtl="0">
              <a:lnSpc>
                <a:spcPct val="100000"/>
              </a:lnSpc>
              <a:spcBef>
                <a:spcPts val="0"/>
              </a:spcBef>
              <a:spcAft>
                <a:spcPts val="0"/>
              </a:spcAft>
              <a:buClr>
                <a:srgbClr val="FFFFFF"/>
              </a:buClr>
              <a:buSzPts val="2700"/>
              <a:buFont typeface="Montserrat"/>
              <a:buNone/>
              <a:defRPr sz="2700" b="0" i="0" u="none" strike="noStrike" cap="none">
                <a:solidFill>
                  <a:srgbClr val="FFFFFF"/>
                </a:solidFill>
                <a:latin typeface="Montserrat"/>
                <a:ea typeface="Montserrat"/>
                <a:cs typeface="Montserrat"/>
                <a:sym typeface="Montserrat"/>
              </a:defRPr>
            </a:lvl4pPr>
            <a:lvl5pPr marL="2286000" marR="0" lvl="4" indent="-228600" algn="ctr" rtl="0">
              <a:lnSpc>
                <a:spcPct val="100000"/>
              </a:lnSpc>
              <a:spcBef>
                <a:spcPts val="0"/>
              </a:spcBef>
              <a:spcAft>
                <a:spcPts val="0"/>
              </a:spcAft>
              <a:buClr>
                <a:srgbClr val="FFFFFF"/>
              </a:buClr>
              <a:buSzPts val="2700"/>
              <a:buFont typeface="Montserrat"/>
              <a:buNone/>
              <a:defRPr sz="2700" b="0" i="0" u="none" strike="noStrike" cap="none">
                <a:solidFill>
                  <a:srgbClr val="FFFFFF"/>
                </a:solidFill>
                <a:latin typeface="Montserrat"/>
                <a:ea typeface="Montserrat"/>
                <a:cs typeface="Montserrat"/>
                <a:sym typeface="Montserrat"/>
              </a:defRPr>
            </a:lvl5pPr>
            <a:lvl6pPr marL="2743200" marR="0" lvl="5" indent="-349250" algn="ctr" rtl="0">
              <a:lnSpc>
                <a:spcPct val="100000"/>
              </a:lnSpc>
              <a:spcBef>
                <a:spcPts val="0"/>
              </a:spcBef>
              <a:spcAft>
                <a:spcPts val="0"/>
              </a:spcAft>
              <a:buClr>
                <a:srgbClr val="FFFFFF"/>
              </a:buClr>
              <a:buSzPts val="1900"/>
              <a:buFont typeface="Montserrat"/>
              <a:buChar char="•"/>
              <a:defRPr sz="2700" b="0" i="0" u="none" strike="noStrike" cap="none">
                <a:solidFill>
                  <a:srgbClr val="FFFFFF"/>
                </a:solidFill>
                <a:latin typeface="Montserrat"/>
                <a:ea typeface="Montserrat"/>
                <a:cs typeface="Montserrat"/>
                <a:sym typeface="Montserrat"/>
              </a:defRPr>
            </a:lvl6pPr>
            <a:lvl7pPr marL="3200400" marR="0" lvl="6" indent="-400050" algn="ctr" rtl="0">
              <a:lnSpc>
                <a:spcPct val="100000"/>
              </a:lnSpc>
              <a:spcBef>
                <a:spcPts val="0"/>
              </a:spcBef>
              <a:spcAft>
                <a:spcPts val="0"/>
              </a:spcAft>
              <a:buClr>
                <a:srgbClr val="FFFFFF"/>
              </a:buClr>
              <a:buSzPts val="2700"/>
              <a:buFont typeface="Montserrat"/>
              <a:buChar char="•"/>
              <a:defRPr sz="2700" b="0" i="0" u="none" strike="noStrike" cap="none">
                <a:solidFill>
                  <a:srgbClr val="FFFFFF"/>
                </a:solidFill>
                <a:latin typeface="Montserrat"/>
                <a:ea typeface="Montserrat"/>
                <a:cs typeface="Montserrat"/>
                <a:sym typeface="Montserrat"/>
              </a:defRPr>
            </a:lvl7pPr>
            <a:lvl8pPr marL="3657600" marR="0" lvl="7" indent="-400050" algn="ctr" rtl="0">
              <a:lnSpc>
                <a:spcPct val="100000"/>
              </a:lnSpc>
              <a:spcBef>
                <a:spcPts val="0"/>
              </a:spcBef>
              <a:spcAft>
                <a:spcPts val="0"/>
              </a:spcAft>
              <a:buClr>
                <a:srgbClr val="FFFFFF"/>
              </a:buClr>
              <a:buSzPts val="2700"/>
              <a:buFont typeface="Montserrat"/>
              <a:buChar char="•"/>
              <a:defRPr sz="2700" b="0" i="0" u="none" strike="noStrike" cap="none">
                <a:solidFill>
                  <a:srgbClr val="FFFFFF"/>
                </a:solidFill>
                <a:latin typeface="Montserrat"/>
                <a:ea typeface="Montserrat"/>
                <a:cs typeface="Montserrat"/>
                <a:sym typeface="Montserrat"/>
              </a:defRPr>
            </a:lvl8pPr>
            <a:lvl9pPr marL="4114800" marR="0" lvl="8" indent="-400050" algn="ctr" rtl="0">
              <a:lnSpc>
                <a:spcPct val="100000"/>
              </a:lnSpc>
              <a:spcBef>
                <a:spcPts val="0"/>
              </a:spcBef>
              <a:spcAft>
                <a:spcPts val="0"/>
              </a:spcAft>
              <a:buClr>
                <a:srgbClr val="FFFFFF"/>
              </a:buClr>
              <a:buSzPts val="2700"/>
              <a:buFont typeface="Montserrat"/>
              <a:buChar char="•"/>
              <a:defRPr sz="2700" b="0" i="0" u="none" strike="noStrike" cap="none">
                <a:solidFill>
                  <a:srgbClr val="FFFFFF"/>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651" r:id="rId1"/>
    <p:sldLayoutId id="2147483654" r:id="rId2"/>
    <p:sldLayoutId id="2147483655" r:id="rId3"/>
    <p:sldLayoutId id="2147483656" r:id="rId4"/>
    <p:sldLayoutId id="2147483657" r:id="rId5"/>
    <p:sldLayoutId id="2147483658" r:id="rId6"/>
    <p:sldLayoutId id="2147483659" r:id="rId7"/>
    <p:sldLayoutId id="2147483660" r:id="rId8"/>
    <p:sldLayoutId id="2147483661" r:id="rId9"/>
    <p:sldLayoutId id="2147483662" r:id="rId10"/>
    <p:sldLayoutId id="2147483663" r:id="rId11"/>
    <p:sldLayoutId id="2147483664" r:id="rId12"/>
    <p:sldLayoutId id="2147483665" r:id="rId13"/>
    <p:sldLayoutId id="2147483666" r:id="rId14"/>
    <p:sldLayoutId id="2147483667" r:id="rId15"/>
    <p:sldLayoutId id="2147483668" r:id="rId16"/>
    <p:sldLayoutId id="2147483669" r:id="rId17"/>
    <p:sldLayoutId id="2147483670" r:id="rId18"/>
    <p:sldLayoutId id="2147483671" r:id="rId19"/>
    <p:sldLayoutId id="2147483672" r:id="rId20"/>
    <p:sldLayoutId id="2147483673" r:id="rId21"/>
    <p:sldLayoutId id="2147483674" r:id="rId22"/>
    <p:sldLayoutId id="2147483675" r:id="rId2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xml"/><Relationship Id="rId1" Type="http://schemas.openxmlformats.org/officeDocument/2006/relationships/slideLayout" Target="../slideLayouts/slideLayout2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2.xml"/></Relationships>
</file>

<file path=ppt/slides/_rels/slide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2.xml"/><Relationship Id="rId1" Type="http://schemas.openxmlformats.org/officeDocument/2006/relationships/slideLayout" Target="../slideLayouts/slideLayout2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2.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42"/>
        <p:cNvGrpSpPr/>
        <p:nvPr/>
      </p:nvGrpSpPr>
      <p:grpSpPr>
        <a:xfrm>
          <a:off x="0" y="0"/>
          <a:ext cx="0" cy="0"/>
          <a:chOff x="0" y="0"/>
          <a:chExt cx="0" cy="0"/>
        </a:xfrm>
      </p:grpSpPr>
      <p:sp>
        <p:nvSpPr>
          <p:cNvPr id="63" name="TextBox 62">
            <a:extLst>
              <a:ext uri="{FF2B5EF4-FFF2-40B4-BE49-F238E27FC236}">
                <a16:creationId xmlns:a16="http://schemas.microsoft.com/office/drawing/2014/main" id="{A6B7A0D0-96EF-CAB5-BB6E-8C3B09E8965E}"/>
              </a:ext>
            </a:extLst>
          </p:cNvPr>
          <p:cNvSpPr txBox="1"/>
          <p:nvPr/>
        </p:nvSpPr>
        <p:spPr>
          <a:xfrm>
            <a:off x="363415" y="1778825"/>
            <a:ext cx="6811108" cy="1015663"/>
          </a:xfrm>
          <a:prstGeom prst="rect">
            <a:avLst/>
          </a:prstGeom>
          <a:noFill/>
        </p:spPr>
        <p:txBody>
          <a:bodyPr wrap="square">
            <a:spAutoFit/>
          </a:bodyPr>
          <a:lstStyle/>
          <a:p>
            <a:r>
              <a:rPr lang="en-IN" sz="2000" b="1" dirty="0">
                <a:solidFill>
                  <a:schemeClr val="tx1"/>
                </a:solidFill>
                <a:latin typeface="Arial" panose="020B0604020202020204" pitchFamily="34" charset="0"/>
                <a:cs typeface="Arial" panose="020B0604020202020204" pitchFamily="34" charset="0"/>
              </a:rPr>
              <a:t>IBM Maximo Fundamental Training </a:t>
            </a:r>
          </a:p>
          <a:p>
            <a:endParaRPr lang="en-IN" sz="2000" b="1" dirty="0">
              <a:solidFill>
                <a:schemeClr val="tx1"/>
              </a:solidFill>
              <a:latin typeface="Arial" panose="020B0604020202020204" pitchFamily="34" charset="0"/>
              <a:cs typeface="Arial" panose="020B0604020202020204" pitchFamily="34" charset="0"/>
            </a:endParaRPr>
          </a:p>
          <a:p>
            <a:r>
              <a:rPr lang="en-IN" sz="2000" b="0" i="0" u="none" strike="noStrike" baseline="0" dirty="0">
                <a:solidFill>
                  <a:schemeClr val="tx1"/>
                </a:solidFill>
                <a:latin typeface="Arial" panose="020B0604020202020204" pitchFamily="34" charset="0"/>
                <a:cs typeface="Arial" panose="020B0604020202020204" pitchFamily="34" charset="0"/>
              </a:rPr>
              <a:t>Five Days Training Program</a:t>
            </a:r>
            <a:r>
              <a:rPr lang="en-IN" b="0" i="0" u="none" strike="noStrike" baseline="0" dirty="0">
                <a:solidFill>
                  <a:srgbClr val="1F4E78"/>
                </a:solidFill>
                <a:latin typeface="Segoe UI" panose="020B0502040204020203" pitchFamily="34" charset="0"/>
              </a:rPr>
              <a:t>	</a:t>
            </a:r>
          </a:p>
        </p:txBody>
      </p:sp>
      <p:sp>
        <p:nvSpPr>
          <p:cNvPr id="193" name="Oval 192">
            <a:extLst>
              <a:ext uri="{FF2B5EF4-FFF2-40B4-BE49-F238E27FC236}">
                <a16:creationId xmlns:a16="http://schemas.microsoft.com/office/drawing/2014/main" id="{A87C0AA8-5727-2F3F-336D-BBC980C95C07}"/>
              </a:ext>
            </a:extLst>
          </p:cNvPr>
          <p:cNvSpPr/>
          <p:nvPr/>
        </p:nvSpPr>
        <p:spPr>
          <a:xfrm>
            <a:off x="7344639" y="2877293"/>
            <a:ext cx="1336235" cy="1374205"/>
          </a:xfrm>
          <a:prstGeom prst="ellipse">
            <a:avLst/>
          </a:prstGeom>
          <a:blipFill dpi="0" rotWithShape="1">
            <a:blip r:embed="rId3">
              <a:extLst>
                <a:ext uri="{28A0092B-C50C-407E-A947-70E740481C1C}">
                  <a14:useLocalDpi xmlns:a14="http://schemas.microsoft.com/office/drawing/2010/main" val="0"/>
                </a:ext>
              </a:extLst>
            </a:blip>
            <a:srcRect/>
            <a:stretch>
              <a:fillRect/>
            </a:stretch>
          </a:blipFill>
          <a:ln>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sz="1050" dirty="0"/>
          </a:p>
        </p:txBody>
      </p:sp>
      <p:sp>
        <p:nvSpPr>
          <p:cNvPr id="194" name="Google Shape;270;g1265afd55f4_11_482">
            <a:extLst>
              <a:ext uri="{FF2B5EF4-FFF2-40B4-BE49-F238E27FC236}">
                <a16:creationId xmlns:a16="http://schemas.microsoft.com/office/drawing/2014/main" id="{2A493C23-EE98-DC1D-4DF9-94AC5455C309}"/>
              </a:ext>
            </a:extLst>
          </p:cNvPr>
          <p:cNvSpPr/>
          <p:nvPr/>
        </p:nvSpPr>
        <p:spPr>
          <a:xfrm>
            <a:off x="7047356" y="4638375"/>
            <a:ext cx="1930799" cy="382950"/>
          </a:xfrm>
          <a:prstGeom prst="rect">
            <a:avLst/>
          </a:prstGeom>
          <a:noFill/>
          <a:ln>
            <a:noFill/>
          </a:ln>
        </p:spPr>
        <p:txBody>
          <a:bodyPr spcFirstLastPara="1" wrap="square" lIns="0" tIns="0" rIns="0" bIns="0" anchor="t" anchorCtr="0">
            <a:noAutofit/>
          </a:bodyPr>
          <a:lstStyle/>
          <a:p>
            <a:pPr algn="ctr"/>
            <a:r>
              <a:rPr lang="en-IN" sz="1050" b="1" dirty="0">
                <a:solidFill>
                  <a:schemeClr val="tx1"/>
                </a:solidFill>
                <a:latin typeface="Century Gothic"/>
                <a:ea typeface="Century Gothic"/>
                <a:cs typeface="Century Gothic"/>
                <a:sym typeface="Century Gothic"/>
              </a:rPr>
              <a:t>Senior Associate Professor</a:t>
            </a:r>
            <a:endParaRPr lang="en-IN" sz="1050" b="1" i="1" dirty="0">
              <a:solidFill>
                <a:schemeClr val="tx1"/>
              </a:solidFill>
              <a:latin typeface="Calibri"/>
              <a:ea typeface="Calibri"/>
              <a:cs typeface="Calibri"/>
              <a:sym typeface="Calibri"/>
            </a:endParaRPr>
          </a:p>
          <a:p>
            <a:pPr algn="ctr"/>
            <a:r>
              <a:rPr lang="en-IN" sz="1050" b="1" i="1" dirty="0">
                <a:solidFill>
                  <a:schemeClr val="tx1"/>
                </a:solidFill>
                <a:latin typeface="Calibri"/>
                <a:ea typeface="Calibri"/>
                <a:cs typeface="Calibri"/>
                <a:sym typeface="Calibri"/>
              </a:rPr>
              <a:t>Technical Instructor &amp; Consultant</a:t>
            </a:r>
            <a:endParaRPr sz="1050" b="1" i="1" dirty="0">
              <a:solidFill>
                <a:schemeClr val="tx1"/>
              </a:solidFill>
              <a:latin typeface="Calibri"/>
              <a:ea typeface="Calibri"/>
              <a:cs typeface="Calibri"/>
              <a:sym typeface="Calibri"/>
            </a:endParaRPr>
          </a:p>
        </p:txBody>
      </p:sp>
      <p:sp>
        <p:nvSpPr>
          <p:cNvPr id="195" name="Google Shape;269;g1265afd55f4_11_482">
            <a:extLst>
              <a:ext uri="{FF2B5EF4-FFF2-40B4-BE49-F238E27FC236}">
                <a16:creationId xmlns:a16="http://schemas.microsoft.com/office/drawing/2014/main" id="{4470A146-582C-E5B4-A8AC-E5494ADA0682}"/>
              </a:ext>
            </a:extLst>
          </p:cNvPr>
          <p:cNvSpPr/>
          <p:nvPr/>
        </p:nvSpPr>
        <p:spPr>
          <a:xfrm>
            <a:off x="6963509" y="4360985"/>
            <a:ext cx="2098496" cy="660340"/>
          </a:xfrm>
          <a:prstGeom prst="rect">
            <a:avLst/>
          </a:prstGeom>
          <a:noFill/>
          <a:ln>
            <a:noFill/>
          </a:ln>
        </p:spPr>
        <p:txBody>
          <a:bodyPr spcFirstLastPara="1" wrap="square" lIns="0" tIns="0" rIns="0" bIns="0" anchor="t" anchorCtr="0">
            <a:noAutofit/>
          </a:bodyPr>
          <a:lstStyle/>
          <a:p>
            <a:r>
              <a:rPr lang="en-IN" sz="1200" b="1" dirty="0">
                <a:solidFill>
                  <a:schemeClr val="tx1"/>
                </a:solidFill>
                <a:latin typeface="Century Gothic"/>
                <a:ea typeface="Century Gothic"/>
                <a:cs typeface="Century Gothic"/>
                <a:sym typeface="Century Gothic"/>
              </a:rPr>
              <a:t>DR.HITESH KUMAR SHARMA</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AC9545F-6D1C-69F1-5E30-F98F4E2E0096}"/>
              </a:ext>
            </a:extLst>
          </p:cNvPr>
          <p:cNvSpPr txBox="1"/>
          <p:nvPr/>
        </p:nvSpPr>
        <p:spPr>
          <a:xfrm>
            <a:off x="175845" y="258346"/>
            <a:ext cx="8675078" cy="369332"/>
          </a:xfrm>
          <a:prstGeom prst="rect">
            <a:avLst/>
          </a:prstGeom>
          <a:solidFill>
            <a:schemeClr val="accent1">
              <a:lumMod val="40000"/>
              <a:lumOff val="60000"/>
            </a:schemeClr>
          </a:solidFill>
        </p:spPr>
        <p:txBody>
          <a:bodyPr wrap="square">
            <a:spAutoFit/>
          </a:bodyPr>
          <a:lstStyle/>
          <a:p>
            <a:pPr algn="just" fontAlgn="base"/>
            <a:r>
              <a:rPr lang="en-US" sz="1800" b="1" i="0" dirty="0">
                <a:solidFill>
                  <a:srgbClr val="000000"/>
                </a:solidFill>
                <a:effectLst/>
                <a:latin typeface="Roboto" panose="02000000000000000000" pitchFamily="2" charset="0"/>
              </a:rPr>
              <a:t>Enterprise Asset Management (EAM) </a:t>
            </a:r>
          </a:p>
        </p:txBody>
      </p:sp>
      <p:sp>
        <p:nvSpPr>
          <p:cNvPr id="4" name="TextBox 3">
            <a:extLst>
              <a:ext uri="{FF2B5EF4-FFF2-40B4-BE49-F238E27FC236}">
                <a16:creationId xmlns:a16="http://schemas.microsoft.com/office/drawing/2014/main" id="{280A7049-D4D2-A3F3-89B5-E4587C503DC1}"/>
              </a:ext>
            </a:extLst>
          </p:cNvPr>
          <p:cNvSpPr txBox="1"/>
          <p:nvPr/>
        </p:nvSpPr>
        <p:spPr>
          <a:xfrm>
            <a:off x="445475" y="1282107"/>
            <a:ext cx="8135817" cy="1753429"/>
          </a:xfrm>
          <a:prstGeom prst="rect">
            <a:avLst/>
          </a:prstGeom>
          <a:noFill/>
        </p:spPr>
        <p:txBody>
          <a:bodyPr wrap="square">
            <a:spAutoFit/>
          </a:bodyPr>
          <a:lstStyle/>
          <a:p>
            <a:pPr algn="just">
              <a:lnSpc>
                <a:spcPct val="200000"/>
              </a:lnSpc>
            </a:pPr>
            <a:r>
              <a:rPr lang="en-US" b="0" i="0" dirty="0">
                <a:solidFill>
                  <a:srgbClr val="424242"/>
                </a:solidFill>
                <a:effectLst/>
                <a:latin typeface="Verdana" panose="020B0604030504040204" pitchFamily="34" charset="0"/>
              </a:rPr>
              <a:t>Enterprise Asset Management (EAM) is the management of the assets of an enterprise across departments, facilities, business units and geographical locations. EAM integrates techniques for holistic control and optimization throughout asset life cycles, including design, commissioning, operations and replacement.</a:t>
            </a:r>
            <a:endParaRPr lang="en-US" b="0" i="0" dirty="0">
              <a:solidFill>
                <a:srgbClr val="111111"/>
              </a:solidFill>
              <a:effectLst/>
              <a:latin typeface="SourceSansPro"/>
            </a:endParaRPr>
          </a:p>
        </p:txBody>
      </p:sp>
    </p:spTree>
    <p:extLst>
      <p:ext uri="{BB962C8B-B14F-4D97-AF65-F5344CB8AC3E}">
        <p14:creationId xmlns:p14="http://schemas.microsoft.com/office/powerpoint/2010/main" val="16850802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AC9545F-6D1C-69F1-5E30-F98F4E2E0096}"/>
              </a:ext>
            </a:extLst>
          </p:cNvPr>
          <p:cNvSpPr txBox="1"/>
          <p:nvPr/>
        </p:nvSpPr>
        <p:spPr>
          <a:xfrm>
            <a:off x="175845" y="258346"/>
            <a:ext cx="8675078" cy="369332"/>
          </a:xfrm>
          <a:prstGeom prst="rect">
            <a:avLst/>
          </a:prstGeom>
          <a:solidFill>
            <a:schemeClr val="accent1">
              <a:lumMod val="40000"/>
              <a:lumOff val="60000"/>
            </a:schemeClr>
          </a:solidFill>
        </p:spPr>
        <p:txBody>
          <a:bodyPr wrap="square">
            <a:spAutoFit/>
          </a:bodyPr>
          <a:lstStyle/>
          <a:p>
            <a:pPr algn="just" fontAlgn="base"/>
            <a:r>
              <a:rPr lang="en-US" sz="1800" b="1" i="0" dirty="0">
                <a:solidFill>
                  <a:srgbClr val="000000"/>
                </a:solidFill>
                <a:effectLst/>
                <a:latin typeface="Roboto" panose="02000000000000000000" pitchFamily="2" charset="0"/>
              </a:rPr>
              <a:t>Benefits of Asset Management Software </a:t>
            </a:r>
          </a:p>
        </p:txBody>
      </p:sp>
      <p:sp>
        <p:nvSpPr>
          <p:cNvPr id="4" name="TextBox 3">
            <a:extLst>
              <a:ext uri="{FF2B5EF4-FFF2-40B4-BE49-F238E27FC236}">
                <a16:creationId xmlns:a16="http://schemas.microsoft.com/office/drawing/2014/main" id="{280A7049-D4D2-A3F3-89B5-E4587C503DC1}"/>
              </a:ext>
            </a:extLst>
          </p:cNvPr>
          <p:cNvSpPr txBox="1"/>
          <p:nvPr/>
        </p:nvSpPr>
        <p:spPr>
          <a:xfrm>
            <a:off x="445475" y="1282107"/>
            <a:ext cx="8135817" cy="2607189"/>
          </a:xfrm>
          <a:prstGeom prst="rect">
            <a:avLst/>
          </a:prstGeom>
          <a:noFill/>
        </p:spPr>
        <p:txBody>
          <a:bodyPr wrap="square">
            <a:spAutoFit/>
          </a:bodyPr>
          <a:lstStyle/>
          <a:p>
            <a:pPr marL="285750" indent="-285750" algn="l">
              <a:lnSpc>
                <a:spcPct val="200000"/>
              </a:lnSpc>
              <a:buFont typeface="Arial" panose="020B0604020202020204" pitchFamily="34" charset="0"/>
              <a:buChar char="•"/>
            </a:pPr>
            <a:r>
              <a:rPr lang="en-US" b="0" i="0" dirty="0">
                <a:solidFill>
                  <a:srgbClr val="424242"/>
                </a:solidFill>
                <a:effectLst/>
                <a:latin typeface="Verdana" panose="020B0604030504040204" pitchFamily="34" charset="0"/>
              </a:rPr>
              <a:t>Maximized ROA</a:t>
            </a:r>
          </a:p>
          <a:p>
            <a:pPr marL="285750" indent="-285750" algn="l">
              <a:lnSpc>
                <a:spcPct val="200000"/>
              </a:lnSpc>
              <a:buFont typeface="Arial" panose="020B0604020202020204" pitchFamily="34" charset="0"/>
              <a:buChar char="•"/>
            </a:pPr>
            <a:r>
              <a:rPr lang="en-US" b="0" i="0" dirty="0">
                <a:solidFill>
                  <a:srgbClr val="424242"/>
                </a:solidFill>
                <a:effectLst/>
                <a:latin typeface="Verdana" panose="020B0604030504040204" pitchFamily="34" charset="0"/>
              </a:rPr>
              <a:t>Reduced costs and risks</a:t>
            </a:r>
          </a:p>
          <a:p>
            <a:pPr marL="285750" indent="-285750" algn="l">
              <a:lnSpc>
                <a:spcPct val="200000"/>
              </a:lnSpc>
              <a:buFont typeface="Arial" panose="020B0604020202020204" pitchFamily="34" charset="0"/>
              <a:buChar char="•"/>
            </a:pPr>
            <a:r>
              <a:rPr lang="en-US" b="0" i="0" dirty="0">
                <a:solidFill>
                  <a:srgbClr val="424242"/>
                </a:solidFill>
                <a:effectLst/>
                <a:latin typeface="Verdana" panose="020B0604030504040204" pitchFamily="34" charset="0"/>
              </a:rPr>
              <a:t>Improved asset decision making</a:t>
            </a:r>
          </a:p>
          <a:p>
            <a:pPr marL="285750" indent="-285750" algn="l">
              <a:lnSpc>
                <a:spcPct val="200000"/>
              </a:lnSpc>
              <a:buFont typeface="Arial" panose="020B0604020202020204" pitchFamily="34" charset="0"/>
              <a:buChar char="•"/>
            </a:pPr>
            <a:r>
              <a:rPr lang="en-US" b="0" i="0" dirty="0">
                <a:solidFill>
                  <a:srgbClr val="424242"/>
                </a:solidFill>
                <a:effectLst/>
                <a:latin typeface="Verdana" panose="020B0604030504040204" pitchFamily="34" charset="0"/>
              </a:rPr>
              <a:t>Compliance with required regulations</a:t>
            </a:r>
          </a:p>
          <a:p>
            <a:pPr marL="285750" indent="-285750" algn="l">
              <a:lnSpc>
                <a:spcPct val="200000"/>
              </a:lnSpc>
              <a:buFont typeface="Arial" panose="020B0604020202020204" pitchFamily="34" charset="0"/>
              <a:buChar char="•"/>
            </a:pPr>
            <a:r>
              <a:rPr lang="en-US" b="0" i="0" dirty="0">
                <a:solidFill>
                  <a:srgbClr val="424242"/>
                </a:solidFill>
                <a:effectLst/>
                <a:latin typeface="Verdana" panose="020B0604030504040204" pitchFamily="34" charset="0"/>
              </a:rPr>
              <a:t>Increased asset service responses and enhanced efficiency</a:t>
            </a:r>
          </a:p>
          <a:p>
            <a:pPr marL="285750" indent="-285750" algn="l">
              <a:lnSpc>
                <a:spcPct val="200000"/>
              </a:lnSpc>
              <a:buFont typeface="Arial" panose="020B0604020202020204" pitchFamily="34" charset="0"/>
              <a:buChar char="•"/>
            </a:pPr>
            <a:r>
              <a:rPr lang="en-US" b="0" i="0" dirty="0">
                <a:solidFill>
                  <a:srgbClr val="424242"/>
                </a:solidFill>
                <a:effectLst/>
                <a:latin typeface="Verdana" panose="020B0604030504040204" pitchFamily="34" charset="0"/>
              </a:rPr>
              <a:t>Lowered TCO</a:t>
            </a:r>
          </a:p>
        </p:txBody>
      </p:sp>
    </p:spTree>
    <p:extLst>
      <p:ext uri="{BB962C8B-B14F-4D97-AF65-F5344CB8AC3E}">
        <p14:creationId xmlns:p14="http://schemas.microsoft.com/office/powerpoint/2010/main" val="14993917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AC9545F-6D1C-69F1-5E30-F98F4E2E0096}"/>
              </a:ext>
            </a:extLst>
          </p:cNvPr>
          <p:cNvSpPr txBox="1"/>
          <p:nvPr/>
        </p:nvSpPr>
        <p:spPr>
          <a:xfrm>
            <a:off x="175845" y="258346"/>
            <a:ext cx="8675078" cy="369332"/>
          </a:xfrm>
          <a:prstGeom prst="rect">
            <a:avLst/>
          </a:prstGeom>
          <a:solidFill>
            <a:schemeClr val="accent1">
              <a:lumMod val="40000"/>
              <a:lumOff val="60000"/>
            </a:schemeClr>
          </a:solidFill>
        </p:spPr>
        <p:txBody>
          <a:bodyPr wrap="square">
            <a:spAutoFit/>
          </a:bodyPr>
          <a:lstStyle/>
          <a:p>
            <a:pPr algn="just" fontAlgn="base"/>
            <a:r>
              <a:rPr lang="en-US" sz="1800" b="1" i="0" dirty="0">
                <a:solidFill>
                  <a:srgbClr val="000000"/>
                </a:solidFill>
                <a:effectLst/>
                <a:latin typeface="Roboto" panose="02000000000000000000" pitchFamily="2" charset="0"/>
              </a:rPr>
              <a:t>ServiceNow</a:t>
            </a:r>
          </a:p>
        </p:txBody>
      </p:sp>
      <p:pic>
        <p:nvPicPr>
          <p:cNvPr id="7" name="Picture 6">
            <a:extLst>
              <a:ext uri="{FF2B5EF4-FFF2-40B4-BE49-F238E27FC236}">
                <a16:creationId xmlns:a16="http://schemas.microsoft.com/office/drawing/2014/main" id="{136AFD2F-E685-BCD0-B64C-31D1DB7D3615}"/>
              </a:ext>
            </a:extLst>
          </p:cNvPr>
          <p:cNvPicPr>
            <a:picLocks noChangeAspect="1"/>
          </p:cNvPicPr>
          <p:nvPr/>
        </p:nvPicPr>
        <p:blipFill>
          <a:blip r:embed="rId2"/>
          <a:stretch>
            <a:fillRect/>
          </a:stretch>
        </p:blipFill>
        <p:spPr>
          <a:xfrm>
            <a:off x="1389184" y="1013905"/>
            <a:ext cx="6365631" cy="3580061"/>
          </a:xfrm>
          <a:prstGeom prst="rect">
            <a:avLst/>
          </a:prstGeom>
        </p:spPr>
      </p:pic>
    </p:spTree>
    <p:extLst>
      <p:ext uri="{BB962C8B-B14F-4D97-AF65-F5344CB8AC3E}">
        <p14:creationId xmlns:p14="http://schemas.microsoft.com/office/powerpoint/2010/main" val="24820511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AC9545F-6D1C-69F1-5E30-F98F4E2E0096}"/>
              </a:ext>
            </a:extLst>
          </p:cNvPr>
          <p:cNvSpPr txBox="1"/>
          <p:nvPr/>
        </p:nvSpPr>
        <p:spPr>
          <a:xfrm>
            <a:off x="175845" y="258346"/>
            <a:ext cx="8675078" cy="369332"/>
          </a:xfrm>
          <a:prstGeom prst="rect">
            <a:avLst/>
          </a:prstGeom>
          <a:solidFill>
            <a:schemeClr val="accent1">
              <a:lumMod val="40000"/>
              <a:lumOff val="60000"/>
            </a:schemeClr>
          </a:solidFill>
        </p:spPr>
        <p:txBody>
          <a:bodyPr wrap="square">
            <a:spAutoFit/>
          </a:bodyPr>
          <a:lstStyle/>
          <a:p>
            <a:pPr algn="just" fontAlgn="base"/>
            <a:r>
              <a:rPr lang="en-US" sz="1800" b="1" i="0" dirty="0" err="1">
                <a:solidFill>
                  <a:srgbClr val="000000"/>
                </a:solidFill>
                <a:effectLst/>
                <a:latin typeface="Roboto" panose="02000000000000000000" pitchFamily="2" charset="0"/>
              </a:rPr>
              <a:t>Kissflow</a:t>
            </a:r>
            <a:endParaRPr lang="en-US" sz="1800" b="1" i="0" dirty="0">
              <a:solidFill>
                <a:srgbClr val="000000"/>
              </a:solidFill>
              <a:effectLst/>
              <a:latin typeface="Roboto" panose="02000000000000000000" pitchFamily="2" charset="0"/>
            </a:endParaRPr>
          </a:p>
        </p:txBody>
      </p:sp>
      <p:pic>
        <p:nvPicPr>
          <p:cNvPr id="4" name="Picture 3">
            <a:extLst>
              <a:ext uri="{FF2B5EF4-FFF2-40B4-BE49-F238E27FC236}">
                <a16:creationId xmlns:a16="http://schemas.microsoft.com/office/drawing/2014/main" id="{2928738D-97F7-1212-9179-895AB2286D30}"/>
              </a:ext>
            </a:extLst>
          </p:cNvPr>
          <p:cNvPicPr>
            <a:picLocks noChangeAspect="1"/>
          </p:cNvPicPr>
          <p:nvPr/>
        </p:nvPicPr>
        <p:blipFill>
          <a:blip r:embed="rId2"/>
          <a:stretch>
            <a:fillRect/>
          </a:stretch>
        </p:blipFill>
        <p:spPr>
          <a:xfrm>
            <a:off x="1184030" y="1007276"/>
            <a:ext cx="7151077" cy="3752769"/>
          </a:xfrm>
          <a:prstGeom prst="rect">
            <a:avLst/>
          </a:prstGeom>
        </p:spPr>
      </p:pic>
    </p:spTree>
    <p:extLst>
      <p:ext uri="{BB962C8B-B14F-4D97-AF65-F5344CB8AC3E}">
        <p14:creationId xmlns:p14="http://schemas.microsoft.com/office/powerpoint/2010/main" val="3260819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AC9545F-6D1C-69F1-5E30-F98F4E2E0096}"/>
              </a:ext>
            </a:extLst>
          </p:cNvPr>
          <p:cNvSpPr txBox="1"/>
          <p:nvPr/>
        </p:nvSpPr>
        <p:spPr>
          <a:xfrm>
            <a:off x="175845" y="258346"/>
            <a:ext cx="8675078" cy="369332"/>
          </a:xfrm>
          <a:prstGeom prst="rect">
            <a:avLst/>
          </a:prstGeom>
          <a:solidFill>
            <a:schemeClr val="accent1">
              <a:lumMod val="40000"/>
              <a:lumOff val="60000"/>
            </a:schemeClr>
          </a:solidFill>
        </p:spPr>
        <p:txBody>
          <a:bodyPr wrap="square">
            <a:spAutoFit/>
          </a:bodyPr>
          <a:lstStyle/>
          <a:p>
            <a:pPr algn="just" fontAlgn="base"/>
            <a:r>
              <a:rPr lang="en-US" sz="1800" b="1" i="0" dirty="0">
                <a:solidFill>
                  <a:srgbClr val="000000"/>
                </a:solidFill>
                <a:effectLst/>
                <a:latin typeface="Roboto" panose="02000000000000000000" pitchFamily="2" charset="0"/>
              </a:rPr>
              <a:t>SAP ERP Suite</a:t>
            </a:r>
          </a:p>
        </p:txBody>
      </p:sp>
      <p:pic>
        <p:nvPicPr>
          <p:cNvPr id="5" name="Picture 4">
            <a:extLst>
              <a:ext uri="{FF2B5EF4-FFF2-40B4-BE49-F238E27FC236}">
                <a16:creationId xmlns:a16="http://schemas.microsoft.com/office/drawing/2014/main" id="{94C01B4F-B622-EACD-ECE9-9B132F3E08A2}"/>
              </a:ext>
            </a:extLst>
          </p:cNvPr>
          <p:cNvPicPr>
            <a:picLocks noChangeAspect="1"/>
          </p:cNvPicPr>
          <p:nvPr/>
        </p:nvPicPr>
        <p:blipFill>
          <a:blip r:embed="rId2"/>
          <a:stretch>
            <a:fillRect/>
          </a:stretch>
        </p:blipFill>
        <p:spPr>
          <a:xfrm>
            <a:off x="917185" y="1023356"/>
            <a:ext cx="7309629" cy="3861798"/>
          </a:xfrm>
          <a:prstGeom prst="rect">
            <a:avLst/>
          </a:prstGeom>
        </p:spPr>
      </p:pic>
    </p:spTree>
    <p:extLst>
      <p:ext uri="{BB962C8B-B14F-4D97-AF65-F5344CB8AC3E}">
        <p14:creationId xmlns:p14="http://schemas.microsoft.com/office/powerpoint/2010/main" val="1588272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AC9545F-6D1C-69F1-5E30-F98F4E2E0096}"/>
              </a:ext>
            </a:extLst>
          </p:cNvPr>
          <p:cNvSpPr txBox="1"/>
          <p:nvPr/>
        </p:nvSpPr>
        <p:spPr>
          <a:xfrm>
            <a:off x="175845" y="258346"/>
            <a:ext cx="8675078" cy="369332"/>
          </a:xfrm>
          <a:prstGeom prst="rect">
            <a:avLst/>
          </a:prstGeom>
          <a:solidFill>
            <a:schemeClr val="accent1">
              <a:lumMod val="40000"/>
              <a:lumOff val="60000"/>
            </a:schemeClr>
          </a:solidFill>
        </p:spPr>
        <p:txBody>
          <a:bodyPr wrap="square">
            <a:spAutoFit/>
          </a:bodyPr>
          <a:lstStyle/>
          <a:p>
            <a:pPr algn="just" fontAlgn="base"/>
            <a:r>
              <a:rPr lang="en-US" sz="1800" b="1" i="0" dirty="0">
                <a:solidFill>
                  <a:srgbClr val="000000"/>
                </a:solidFill>
                <a:effectLst/>
                <a:latin typeface="Roboto" panose="02000000000000000000" pitchFamily="2" charset="0"/>
              </a:rPr>
              <a:t>IBM Maximo Application Suite</a:t>
            </a:r>
          </a:p>
        </p:txBody>
      </p:sp>
      <p:pic>
        <p:nvPicPr>
          <p:cNvPr id="4" name="Picture 3">
            <a:extLst>
              <a:ext uri="{FF2B5EF4-FFF2-40B4-BE49-F238E27FC236}">
                <a16:creationId xmlns:a16="http://schemas.microsoft.com/office/drawing/2014/main" id="{41D3CDAF-F09D-9CD1-9E55-FA71EA94B7A8}"/>
              </a:ext>
            </a:extLst>
          </p:cNvPr>
          <p:cNvPicPr>
            <a:picLocks noChangeAspect="1"/>
          </p:cNvPicPr>
          <p:nvPr/>
        </p:nvPicPr>
        <p:blipFill>
          <a:blip r:embed="rId2"/>
          <a:stretch>
            <a:fillRect/>
          </a:stretch>
        </p:blipFill>
        <p:spPr>
          <a:xfrm>
            <a:off x="791016" y="890210"/>
            <a:ext cx="7561968" cy="3795651"/>
          </a:xfrm>
          <a:prstGeom prst="rect">
            <a:avLst/>
          </a:prstGeom>
        </p:spPr>
      </p:pic>
    </p:spTree>
    <p:extLst>
      <p:ext uri="{BB962C8B-B14F-4D97-AF65-F5344CB8AC3E}">
        <p14:creationId xmlns:p14="http://schemas.microsoft.com/office/powerpoint/2010/main" val="24843394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AC9545F-6D1C-69F1-5E30-F98F4E2E0096}"/>
              </a:ext>
            </a:extLst>
          </p:cNvPr>
          <p:cNvSpPr txBox="1"/>
          <p:nvPr/>
        </p:nvSpPr>
        <p:spPr>
          <a:xfrm>
            <a:off x="175845" y="258346"/>
            <a:ext cx="8675078" cy="369332"/>
          </a:xfrm>
          <a:prstGeom prst="rect">
            <a:avLst/>
          </a:prstGeom>
          <a:solidFill>
            <a:schemeClr val="accent1">
              <a:lumMod val="40000"/>
              <a:lumOff val="60000"/>
            </a:schemeClr>
          </a:solidFill>
        </p:spPr>
        <p:txBody>
          <a:bodyPr wrap="square">
            <a:spAutoFit/>
          </a:bodyPr>
          <a:lstStyle/>
          <a:p>
            <a:pPr algn="just" fontAlgn="base"/>
            <a:r>
              <a:rPr lang="en-US" sz="1800" b="1" i="0" dirty="0">
                <a:solidFill>
                  <a:srgbClr val="000000"/>
                </a:solidFill>
                <a:effectLst/>
                <a:latin typeface="Roboto" panose="02000000000000000000" pitchFamily="2" charset="0"/>
              </a:rPr>
              <a:t>Oracle E-Business Suite</a:t>
            </a:r>
          </a:p>
        </p:txBody>
      </p:sp>
      <p:pic>
        <p:nvPicPr>
          <p:cNvPr id="5" name="Picture 4">
            <a:extLst>
              <a:ext uri="{FF2B5EF4-FFF2-40B4-BE49-F238E27FC236}">
                <a16:creationId xmlns:a16="http://schemas.microsoft.com/office/drawing/2014/main" id="{E320636A-2DFB-05A7-F680-DC3B402DFD87}"/>
              </a:ext>
            </a:extLst>
          </p:cNvPr>
          <p:cNvPicPr>
            <a:picLocks noChangeAspect="1"/>
          </p:cNvPicPr>
          <p:nvPr/>
        </p:nvPicPr>
        <p:blipFill>
          <a:blip r:embed="rId2"/>
          <a:stretch>
            <a:fillRect/>
          </a:stretch>
        </p:blipFill>
        <p:spPr>
          <a:xfrm>
            <a:off x="897938" y="879230"/>
            <a:ext cx="7348124" cy="3859333"/>
          </a:xfrm>
          <a:prstGeom prst="rect">
            <a:avLst/>
          </a:prstGeom>
        </p:spPr>
      </p:pic>
    </p:spTree>
    <p:extLst>
      <p:ext uri="{BB962C8B-B14F-4D97-AF65-F5344CB8AC3E}">
        <p14:creationId xmlns:p14="http://schemas.microsoft.com/office/powerpoint/2010/main" val="6082481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737E138-7861-639A-9916-F7892F8FDA44}"/>
              </a:ext>
            </a:extLst>
          </p:cNvPr>
          <p:cNvSpPr txBox="1"/>
          <p:nvPr/>
        </p:nvSpPr>
        <p:spPr>
          <a:xfrm>
            <a:off x="1400907" y="2202418"/>
            <a:ext cx="6342185" cy="369332"/>
          </a:xfrm>
          <a:prstGeom prst="rect">
            <a:avLst/>
          </a:prstGeom>
          <a:solidFill>
            <a:schemeClr val="accent1">
              <a:lumMod val="40000"/>
              <a:lumOff val="60000"/>
            </a:schemeClr>
          </a:solidFill>
        </p:spPr>
        <p:txBody>
          <a:bodyPr wrap="square">
            <a:spAutoFit/>
          </a:bodyPr>
          <a:lstStyle/>
          <a:p>
            <a:pPr algn="ctr" fontAlgn="base"/>
            <a:r>
              <a:rPr lang="en-US" sz="1800" b="1" i="0" dirty="0">
                <a:solidFill>
                  <a:srgbClr val="000000"/>
                </a:solidFill>
                <a:effectLst/>
                <a:latin typeface="Roboto" panose="02000000000000000000" pitchFamily="2" charset="0"/>
              </a:rPr>
              <a:t>IBM Maximo Application Suite (MAS)</a:t>
            </a:r>
          </a:p>
        </p:txBody>
      </p:sp>
    </p:spTree>
    <p:extLst>
      <p:ext uri="{BB962C8B-B14F-4D97-AF65-F5344CB8AC3E}">
        <p14:creationId xmlns:p14="http://schemas.microsoft.com/office/powerpoint/2010/main" val="2847903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51165A8-2F43-B6CD-0E9D-99E5758CFE64}"/>
              </a:ext>
            </a:extLst>
          </p:cNvPr>
          <p:cNvPicPr>
            <a:picLocks noChangeAspect="1"/>
          </p:cNvPicPr>
          <p:nvPr/>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15245601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66"/>
        <p:cNvGrpSpPr/>
        <p:nvPr/>
      </p:nvGrpSpPr>
      <p:grpSpPr>
        <a:xfrm>
          <a:off x="0" y="0"/>
          <a:ext cx="0" cy="0"/>
          <a:chOff x="0" y="0"/>
          <a:chExt cx="0" cy="0"/>
        </a:xfrm>
      </p:grpSpPr>
      <p:sp>
        <p:nvSpPr>
          <p:cNvPr id="267" name="Google Shape;267;g1265afd55f4_11_482"/>
          <p:cNvSpPr/>
          <p:nvPr/>
        </p:nvSpPr>
        <p:spPr>
          <a:xfrm>
            <a:off x="2437576" y="292732"/>
            <a:ext cx="6176925" cy="415575"/>
          </a:xfrm>
          <a:prstGeom prst="rect">
            <a:avLst/>
          </a:prstGeom>
          <a:noFill/>
          <a:ln>
            <a:noFill/>
          </a:ln>
        </p:spPr>
        <p:txBody>
          <a:bodyPr spcFirstLastPara="1" wrap="square" lIns="0" tIns="0" rIns="0" bIns="0" anchor="t" anchorCtr="0">
            <a:noAutofit/>
          </a:bodyPr>
          <a:lstStyle/>
          <a:p>
            <a:r>
              <a:rPr lang="en-IN" sz="2700" b="1" dirty="0">
                <a:solidFill>
                  <a:schemeClr val="bg2">
                    <a:lumMod val="50000"/>
                  </a:schemeClr>
                </a:solidFill>
                <a:latin typeface="Century Gothic"/>
                <a:ea typeface="Century Gothic"/>
                <a:cs typeface="Century Gothic"/>
                <a:sym typeface="Century Gothic"/>
              </a:rPr>
              <a:t>ABOUT</a:t>
            </a:r>
            <a:r>
              <a:rPr lang="en-IN" sz="2700" dirty="0">
                <a:solidFill>
                  <a:schemeClr val="bg2">
                    <a:lumMod val="50000"/>
                  </a:schemeClr>
                </a:solidFill>
                <a:latin typeface="Century Gothic"/>
                <a:ea typeface="Century Gothic"/>
                <a:cs typeface="Century Gothic"/>
                <a:sym typeface="Century Gothic"/>
              </a:rPr>
              <a:t> ME</a:t>
            </a:r>
            <a:endParaRPr sz="1050" dirty="0">
              <a:solidFill>
                <a:schemeClr val="bg2">
                  <a:lumMod val="50000"/>
                </a:schemeClr>
              </a:solidFill>
            </a:endParaRPr>
          </a:p>
        </p:txBody>
      </p:sp>
      <p:cxnSp>
        <p:nvCxnSpPr>
          <p:cNvPr id="268" name="Google Shape;268;g1265afd55f4_11_482"/>
          <p:cNvCxnSpPr/>
          <p:nvPr/>
        </p:nvCxnSpPr>
        <p:spPr>
          <a:xfrm>
            <a:off x="2200960" y="1125560"/>
            <a:ext cx="0" cy="3170025"/>
          </a:xfrm>
          <a:prstGeom prst="straightConnector1">
            <a:avLst/>
          </a:prstGeom>
          <a:noFill/>
          <a:ln w="9525" cap="flat" cmpd="sng">
            <a:solidFill>
              <a:srgbClr val="455262"/>
            </a:solidFill>
            <a:prstDash val="solid"/>
            <a:miter lim="800000"/>
            <a:headEnd type="none" w="sm" len="sm"/>
            <a:tailEnd type="none" w="sm" len="sm"/>
          </a:ln>
        </p:spPr>
      </p:cxnSp>
      <p:sp>
        <p:nvSpPr>
          <p:cNvPr id="269" name="Google Shape;269;g1265afd55f4_11_482"/>
          <p:cNvSpPr/>
          <p:nvPr/>
        </p:nvSpPr>
        <p:spPr>
          <a:xfrm>
            <a:off x="529500" y="2643736"/>
            <a:ext cx="1639575" cy="1274850"/>
          </a:xfrm>
          <a:prstGeom prst="rect">
            <a:avLst/>
          </a:prstGeom>
          <a:noFill/>
          <a:ln>
            <a:noFill/>
          </a:ln>
        </p:spPr>
        <p:txBody>
          <a:bodyPr spcFirstLastPara="1" wrap="square" lIns="0" tIns="0" rIns="0" bIns="0" anchor="t" anchorCtr="0">
            <a:noAutofit/>
          </a:bodyPr>
          <a:lstStyle/>
          <a:p>
            <a:r>
              <a:rPr lang="en-IN" sz="2700" b="1" dirty="0">
                <a:solidFill>
                  <a:schemeClr val="bg2">
                    <a:lumMod val="50000"/>
                  </a:schemeClr>
                </a:solidFill>
                <a:latin typeface="Century Gothic"/>
                <a:ea typeface="Century Gothic"/>
                <a:cs typeface="Century Gothic"/>
                <a:sym typeface="Century Gothic"/>
              </a:rPr>
              <a:t>DR.HITESH </a:t>
            </a:r>
            <a:r>
              <a:rPr lang="en-IN" sz="2700" dirty="0">
                <a:solidFill>
                  <a:schemeClr val="bg2">
                    <a:lumMod val="50000"/>
                  </a:schemeClr>
                </a:solidFill>
                <a:latin typeface="Century Gothic"/>
                <a:ea typeface="Century Gothic"/>
                <a:cs typeface="Century Gothic"/>
                <a:sym typeface="Century Gothic"/>
              </a:rPr>
              <a:t>KUMAR SHARMA</a:t>
            </a:r>
            <a:endParaRPr sz="2700" dirty="0">
              <a:solidFill>
                <a:schemeClr val="bg2">
                  <a:lumMod val="50000"/>
                </a:schemeClr>
              </a:solidFill>
              <a:latin typeface="Century Gothic"/>
              <a:ea typeface="Century Gothic"/>
              <a:cs typeface="Century Gothic"/>
              <a:sym typeface="Century Gothic"/>
            </a:endParaRPr>
          </a:p>
        </p:txBody>
      </p:sp>
      <p:sp>
        <p:nvSpPr>
          <p:cNvPr id="270" name="Google Shape;270;g1265afd55f4_11_482"/>
          <p:cNvSpPr/>
          <p:nvPr/>
        </p:nvSpPr>
        <p:spPr>
          <a:xfrm>
            <a:off x="486937" y="4104110"/>
            <a:ext cx="1552875" cy="382950"/>
          </a:xfrm>
          <a:prstGeom prst="rect">
            <a:avLst/>
          </a:prstGeom>
          <a:noFill/>
          <a:ln>
            <a:noFill/>
          </a:ln>
        </p:spPr>
        <p:txBody>
          <a:bodyPr spcFirstLastPara="1" wrap="square" lIns="0" tIns="0" rIns="0" bIns="0" anchor="t" anchorCtr="0">
            <a:noAutofit/>
          </a:bodyPr>
          <a:lstStyle/>
          <a:p>
            <a:pPr algn="ctr"/>
            <a:r>
              <a:rPr lang="en-IN" sz="1050" b="1" i="1" dirty="0">
                <a:solidFill>
                  <a:schemeClr val="bg2">
                    <a:lumMod val="50000"/>
                  </a:schemeClr>
                </a:solidFill>
                <a:latin typeface="Calibri"/>
                <a:ea typeface="Calibri"/>
                <a:cs typeface="Calibri"/>
                <a:sym typeface="Calibri"/>
              </a:rPr>
              <a:t>Technical Instructor &amp; Consultant</a:t>
            </a:r>
          </a:p>
          <a:p>
            <a:pPr algn="ctr"/>
            <a:endParaRPr lang="en-IN" sz="1050" b="1" i="1" dirty="0">
              <a:solidFill>
                <a:schemeClr val="bg2">
                  <a:lumMod val="50000"/>
                </a:schemeClr>
              </a:solidFill>
              <a:latin typeface="Calibri"/>
              <a:ea typeface="Calibri"/>
              <a:cs typeface="Calibri"/>
              <a:sym typeface="Calibri"/>
            </a:endParaRPr>
          </a:p>
        </p:txBody>
      </p:sp>
      <p:sp>
        <p:nvSpPr>
          <p:cNvPr id="271" name="Google Shape;271;g1265afd55f4_11_482"/>
          <p:cNvSpPr/>
          <p:nvPr/>
        </p:nvSpPr>
        <p:spPr>
          <a:xfrm>
            <a:off x="2449299" y="769442"/>
            <a:ext cx="6413347" cy="4081326"/>
          </a:xfrm>
          <a:prstGeom prst="rect">
            <a:avLst/>
          </a:prstGeom>
          <a:noFill/>
          <a:ln>
            <a:noFill/>
          </a:ln>
        </p:spPr>
        <p:txBody>
          <a:bodyPr spcFirstLastPara="1" wrap="square" lIns="0" tIns="0" rIns="0" bIns="0" anchor="t" anchorCtr="0">
            <a:noAutofit/>
          </a:bodyPr>
          <a:lstStyle/>
          <a:p>
            <a:pPr marL="171450" indent="-166688">
              <a:lnSpc>
                <a:spcPct val="90000"/>
              </a:lnSpc>
              <a:spcBef>
                <a:spcPts val="750"/>
              </a:spcBef>
              <a:buClr>
                <a:schemeClr val="dk1"/>
              </a:buClr>
              <a:buSzPts val="1700"/>
              <a:buChar char="•"/>
            </a:pPr>
            <a:r>
              <a:rPr lang="en-IN" sz="1275" dirty="0">
                <a:solidFill>
                  <a:schemeClr val="dk1"/>
                </a:solidFill>
                <a:latin typeface="Calibri"/>
                <a:ea typeface="Calibri"/>
                <a:cs typeface="Calibri"/>
                <a:sym typeface="Calibri"/>
              </a:rPr>
              <a:t>Industry  and Training Experience: </a:t>
            </a:r>
            <a:r>
              <a:rPr lang="en-IN" sz="1275" b="1" dirty="0">
                <a:solidFill>
                  <a:schemeClr val="dk1"/>
                </a:solidFill>
                <a:latin typeface="Calibri"/>
                <a:ea typeface="Calibri"/>
                <a:cs typeface="Calibri"/>
                <a:sym typeface="Calibri"/>
              </a:rPr>
              <a:t>15 Years</a:t>
            </a:r>
          </a:p>
          <a:p>
            <a:pPr marL="171450" indent="-166688">
              <a:lnSpc>
                <a:spcPct val="90000"/>
              </a:lnSpc>
              <a:spcBef>
                <a:spcPts val="750"/>
              </a:spcBef>
              <a:buClr>
                <a:schemeClr val="dk1"/>
              </a:buClr>
              <a:buSzPts val="1700"/>
              <a:buChar char="•"/>
            </a:pPr>
            <a:r>
              <a:rPr lang="en-IN" sz="1275" dirty="0">
                <a:solidFill>
                  <a:schemeClr val="dk1"/>
                </a:solidFill>
                <a:latin typeface="Calibri"/>
                <a:ea typeface="Calibri"/>
                <a:cs typeface="Calibri"/>
                <a:sym typeface="Calibri"/>
              </a:rPr>
              <a:t>Worked as </a:t>
            </a:r>
            <a:r>
              <a:rPr lang="en-IN" sz="1275" b="1" dirty="0">
                <a:solidFill>
                  <a:schemeClr val="dk1"/>
                </a:solidFill>
                <a:latin typeface="Calibri"/>
                <a:ea typeface="Calibri"/>
                <a:cs typeface="Calibri"/>
                <a:sym typeface="Calibri"/>
              </a:rPr>
              <a:t>IBM Instructor</a:t>
            </a:r>
          </a:p>
          <a:p>
            <a:pPr marL="171450" indent="-166688">
              <a:lnSpc>
                <a:spcPct val="90000"/>
              </a:lnSpc>
              <a:spcBef>
                <a:spcPts val="750"/>
              </a:spcBef>
              <a:buClr>
                <a:schemeClr val="dk1"/>
              </a:buClr>
              <a:buSzPts val="1700"/>
              <a:buChar char="•"/>
            </a:pPr>
            <a:r>
              <a:rPr lang="en-IN" sz="1275" dirty="0">
                <a:solidFill>
                  <a:schemeClr val="dk1"/>
                </a:solidFill>
                <a:latin typeface="Calibri"/>
                <a:ea typeface="Calibri"/>
                <a:cs typeface="Calibri"/>
                <a:sym typeface="Calibri"/>
              </a:rPr>
              <a:t>Worked </a:t>
            </a:r>
            <a:r>
              <a:rPr lang="en-US" sz="1275" dirty="0">
                <a:solidFill>
                  <a:schemeClr val="dk1"/>
                </a:solidFill>
                <a:latin typeface="Calibri"/>
                <a:ea typeface="Calibri"/>
                <a:cs typeface="Calibri"/>
                <a:sym typeface="Calibri"/>
              </a:rPr>
              <a:t>as </a:t>
            </a:r>
            <a:r>
              <a:rPr lang="en-US" sz="1275" b="1" dirty="0">
                <a:solidFill>
                  <a:schemeClr val="dk1"/>
                </a:solidFill>
                <a:latin typeface="Calibri"/>
                <a:ea typeface="Calibri"/>
                <a:cs typeface="Calibri"/>
                <a:sym typeface="Calibri"/>
              </a:rPr>
              <a:t>Microsoft Instructor</a:t>
            </a:r>
          </a:p>
          <a:p>
            <a:pPr marL="171450" indent="-166688">
              <a:lnSpc>
                <a:spcPct val="90000"/>
              </a:lnSpc>
              <a:spcBef>
                <a:spcPts val="750"/>
              </a:spcBef>
              <a:buClr>
                <a:schemeClr val="dk1"/>
              </a:buClr>
              <a:buSzPts val="1700"/>
              <a:buChar char="•"/>
            </a:pPr>
            <a:r>
              <a:rPr lang="en-US" sz="1275" dirty="0">
                <a:solidFill>
                  <a:schemeClr val="dk1"/>
                </a:solidFill>
                <a:latin typeface="Calibri"/>
                <a:ea typeface="Calibri"/>
                <a:cs typeface="Calibri"/>
                <a:sym typeface="Calibri"/>
              </a:rPr>
              <a:t>Working as </a:t>
            </a:r>
            <a:r>
              <a:rPr lang="en-US" sz="1275" b="1" dirty="0" err="1">
                <a:solidFill>
                  <a:schemeClr val="dk1"/>
                </a:solidFill>
                <a:latin typeface="Calibri"/>
                <a:ea typeface="Calibri"/>
                <a:cs typeface="Calibri"/>
                <a:sym typeface="Calibri"/>
              </a:rPr>
              <a:t>NobleProg</a:t>
            </a:r>
            <a:r>
              <a:rPr lang="en-US" sz="1275" b="1" dirty="0">
                <a:solidFill>
                  <a:schemeClr val="dk1"/>
                </a:solidFill>
                <a:latin typeface="Calibri"/>
                <a:ea typeface="Calibri"/>
                <a:cs typeface="Calibri"/>
                <a:sym typeface="Calibri"/>
              </a:rPr>
              <a:t> Instructor</a:t>
            </a:r>
            <a:endParaRPr sz="1275" b="1" dirty="0">
              <a:solidFill>
                <a:schemeClr val="dk1"/>
              </a:solidFill>
              <a:latin typeface="Calibri"/>
              <a:ea typeface="Calibri"/>
              <a:cs typeface="Calibri"/>
              <a:sym typeface="Calibri"/>
            </a:endParaRPr>
          </a:p>
          <a:p>
            <a:pPr marL="171450" indent="-166688">
              <a:lnSpc>
                <a:spcPct val="90000"/>
              </a:lnSpc>
              <a:spcBef>
                <a:spcPts val="750"/>
              </a:spcBef>
              <a:buClr>
                <a:schemeClr val="dk1"/>
              </a:buClr>
              <a:buSzPts val="1700"/>
              <a:buFont typeface="Arial"/>
              <a:buChar char="•"/>
            </a:pPr>
            <a:r>
              <a:rPr lang="en-IN" sz="1275" dirty="0">
                <a:solidFill>
                  <a:schemeClr val="dk1"/>
                </a:solidFill>
                <a:latin typeface="Calibri"/>
                <a:ea typeface="Calibri"/>
                <a:cs typeface="Calibri"/>
                <a:sym typeface="Calibri"/>
              </a:rPr>
              <a:t>Core Technical Domains: </a:t>
            </a:r>
            <a:r>
              <a:rPr lang="en-IN" sz="1275" b="1" dirty="0">
                <a:solidFill>
                  <a:schemeClr val="dk1"/>
                </a:solidFill>
                <a:latin typeface="Calibri"/>
                <a:cs typeface="Calibri"/>
                <a:sym typeface="Calibri"/>
              </a:rPr>
              <a:t>IBM MAS, SAP, Six Sigma, EAM, And</a:t>
            </a:r>
            <a:r>
              <a:rPr lang="en-IN" sz="1275" b="1" dirty="0">
                <a:solidFill>
                  <a:schemeClr val="dk1"/>
                </a:solidFill>
                <a:latin typeface="Calibri"/>
                <a:ea typeface="Calibri"/>
                <a:cs typeface="Calibri"/>
                <a:sym typeface="Calibri"/>
              </a:rPr>
              <a:t>roid/iOS App Development</a:t>
            </a:r>
            <a:r>
              <a:rPr lang="en-IN" sz="1275" dirty="0">
                <a:solidFill>
                  <a:schemeClr val="dk1"/>
                </a:solidFill>
                <a:latin typeface="Calibri"/>
                <a:ea typeface="Calibri"/>
                <a:cs typeface="Calibri"/>
                <a:sym typeface="Calibri"/>
              </a:rPr>
              <a:t>, </a:t>
            </a:r>
            <a:r>
              <a:rPr lang="en-IN" sz="1275" b="1" dirty="0">
                <a:solidFill>
                  <a:schemeClr val="dk1"/>
                </a:solidFill>
                <a:latin typeface="Calibri"/>
                <a:ea typeface="Calibri"/>
                <a:cs typeface="Calibri"/>
                <a:sym typeface="Calibri"/>
              </a:rPr>
              <a:t>UiPath RPA, DevOps, Data Analytics</a:t>
            </a:r>
          </a:p>
          <a:p>
            <a:pPr marL="171450" indent="-166688">
              <a:lnSpc>
                <a:spcPct val="90000"/>
              </a:lnSpc>
              <a:spcBef>
                <a:spcPts val="750"/>
              </a:spcBef>
              <a:buClr>
                <a:schemeClr val="dk1"/>
              </a:buClr>
              <a:buSzPts val="1700"/>
              <a:buFont typeface="Arial"/>
              <a:buChar char="•"/>
            </a:pPr>
            <a:r>
              <a:rPr lang="en-IN" sz="1275" dirty="0">
                <a:solidFill>
                  <a:schemeClr val="dk1"/>
                </a:solidFill>
                <a:latin typeface="Calibri"/>
                <a:ea typeface="Calibri"/>
                <a:cs typeface="Calibri"/>
                <a:sym typeface="Calibri"/>
              </a:rPr>
              <a:t>Academic Qualifications</a:t>
            </a:r>
            <a:r>
              <a:rPr lang="en-IN" sz="1275" b="1" dirty="0">
                <a:solidFill>
                  <a:schemeClr val="dk1"/>
                </a:solidFill>
                <a:latin typeface="Calibri"/>
                <a:ea typeface="Calibri"/>
                <a:cs typeface="Calibri"/>
                <a:sym typeface="Calibri"/>
              </a:rPr>
              <a:t>: Ph.D. (CSE), </a:t>
            </a:r>
            <a:r>
              <a:rPr lang="en-IN" sz="1275" b="1" dirty="0" err="1">
                <a:solidFill>
                  <a:schemeClr val="dk1"/>
                </a:solidFill>
                <a:latin typeface="Calibri"/>
                <a:ea typeface="Calibri"/>
                <a:cs typeface="Calibri"/>
                <a:sym typeface="Calibri"/>
              </a:rPr>
              <a:t>M.Tech</a:t>
            </a:r>
            <a:r>
              <a:rPr lang="en-IN" sz="1275" b="1" dirty="0">
                <a:solidFill>
                  <a:schemeClr val="dk1"/>
                </a:solidFill>
                <a:latin typeface="Calibri"/>
                <a:ea typeface="Calibri"/>
                <a:cs typeface="Calibri"/>
                <a:sym typeface="Calibri"/>
              </a:rPr>
              <a:t> (CSE)</a:t>
            </a:r>
            <a:endParaRPr sz="1275" dirty="0">
              <a:solidFill>
                <a:schemeClr val="dk1"/>
              </a:solidFill>
              <a:latin typeface="Calibri"/>
              <a:ea typeface="Calibri"/>
              <a:cs typeface="Calibri"/>
              <a:sym typeface="Calibri"/>
            </a:endParaRPr>
          </a:p>
          <a:p>
            <a:pPr marL="171450" indent="-166688">
              <a:lnSpc>
                <a:spcPct val="90000"/>
              </a:lnSpc>
              <a:spcBef>
                <a:spcPts val="750"/>
              </a:spcBef>
              <a:buClr>
                <a:schemeClr val="dk1"/>
              </a:buClr>
              <a:buSzPts val="1700"/>
              <a:buChar char="•"/>
            </a:pPr>
            <a:r>
              <a:rPr lang="en-IN" sz="1275" dirty="0">
                <a:solidFill>
                  <a:schemeClr val="dk1"/>
                </a:solidFill>
                <a:latin typeface="Calibri"/>
                <a:ea typeface="Calibri"/>
                <a:cs typeface="Calibri"/>
                <a:sym typeface="Calibri"/>
              </a:rPr>
              <a:t>Certifications: </a:t>
            </a:r>
            <a:endParaRPr sz="1275" dirty="0">
              <a:solidFill>
                <a:schemeClr val="dk1"/>
              </a:solidFill>
              <a:latin typeface="Calibri"/>
              <a:ea typeface="Calibri"/>
              <a:cs typeface="Calibri"/>
              <a:sym typeface="Calibri"/>
            </a:endParaRPr>
          </a:p>
          <a:p>
            <a:pPr marL="514350" lvl="1" indent="-166688">
              <a:lnSpc>
                <a:spcPct val="90000"/>
              </a:lnSpc>
              <a:spcBef>
                <a:spcPts val="750"/>
              </a:spcBef>
              <a:buClr>
                <a:schemeClr val="dk1"/>
              </a:buClr>
              <a:buSzPts val="1700"/>
              <a:buChar char="•"/>
            </a:pPr>
            <a:r>
              <a:rPr lang="en-IN" sz="1275" b="1" dirty="0">
                <a:solidFill>
                  <a:schemeClr val="dk1"/>
                </a:solidFill>
                <a:latin typeface="Calibri"/>
                <a:ea typeface="Calibri"/>
                <a:cs typeface="Calibri"/>
                <a:sym typeface="Calibri"/>
              </a:rPr>
              <a:t>Six Sigma</a:t>
            </a:r>
          </a:p>
          <a:p>
            <a:pPr marL="514350" lvl="1" indent="-166688">
              <a:lnSpc>
                <a:spcPct val="90000"/>
              </a:lnSpc>
              <a:spcBef>
                <a:spcPts val="750"/>
              </a:spcBef>
              <a:buClr>
                <a:schemeClr val="dk1"/>
              </a:buClr>
              <a:buSzPts val="1700"/>
              <a:buChar char="•"/>
            </a:pPr>
            <a:r>
              <a:rPr lang="en-IN" sz="1275" b="1" dirty="0">
                <a:solidFill>
                  <a:schemeClr val="dk1"/>
                </a:solidFill>
                <a:latin typeface="Calibri"/>
                <a:ea typeface="Calibri"/>
                <a:cs typeface="Calibri"/>
                <a:sym typeface="Calibri"/>
              </a:rPr>
              <a:t>UiPath RPA Certified Associate</a:t>
            </a:r>
            <a:endParaRPr sz="1275" dirty="0">
              <a:solidFill>
                <a:schemeClr val="dk1"/>
              </a:solidFill>
              <a:latin typeface="Calibri"/>
              <a:ea typeface="Calibri"/>
              <a:cs typeface="Calibri"/>
              <a:sym typeface="Calibri"/>
            </a:endParaRPr>
          </a:p>
          <a:p>
            <a:pPr marL="514350" lvl="1" indent="-166688">
              <a:lnSpc>
                <a:spcPct val="90000"/>
              </a:lnSpc>
              <a:spcBef>
                <a:spcPts val="375"/>
              </a:spcBef>
              <a:buClr>
                <a:schemeClr val="dk1"/>
              </a:buClr>
              <a:buSzPts val="1700"/>
              <a:buChar char="•"/>
            </a:pPr>
            <a:r>
              <a:rPr lang="en-IN" sz="1275" b="1" dirty="0">
                <a:solidFill>
                  <a:schemeClr val="dk1"/>
                </a:solidFill>
                <a:latin typeface="Calibri"/>
                <a:ea typeface="Calibri"/>
                <a:cs typeface="Calibri"/>
                <a:sym typeface="Calibri"/>
              </a:rPr>
              <a:t>Docker Certified Associate</a:t>
            </a:r>
          </a:p>
          <a:p>
            <a:pPr marL="514350" lvl="1" indent="-166688">
              <a:lnSpc>
                <a:spcPct val="90000"/>
              </a:lnSpc>
              <a:spcBef>
                <a:spcPts val="375"/>
              </a:spcBef>
              <a:buClr>
                <a:schemeClr val="dk1"/>
              </a:buClr>
              <a:buSzPts val="1700"/>
              <a:buChar char="•"/>
            </a:pPr>
            <a:r>
              <a:rPr lang="en-IN" sz="1275" b="1" dirty="0">
                <a:solidFill>
                  <a:schemeClr val="dk1"/>
                </a:solidFill>
                <a:latin typeface="Calibri"/>
                <a:ea typeface="Calibri"/>
                <a:cs typeface="Calibri"/>
                <a:sym typeface="Calibri"/>
              </a:rPr>
              <a:t>Neo4J Certified Associate</a:t>
            </a:r>
            <a:endParaRPr sz="1275" dirty="0">
              <a:solidFill>
                <a:schemeClr val="dk1"/>
              </a:solidFill>
              <a:latin typeface="Calibri"/>
              <a:ea typeface="Calibri"/>
              <a:cs typeface="Calibri"/>
              <a:sym typeface="Calibri"/>
            </a:endParaRPr>
          </a:p>
          <a:p>
            <a:pPr marL="514350" lvl="1" indent="-166688">
              <a:lnSpc>
                <a:spcPct val="90000"/>
              </a:lnSpc>
              <a:spcBef>
                <a:spcPts val="375"/>
              </a:spcBef>
              <a:buClr>
                <a:schemeClr val="dk1"/>
              </a:buClr>
              <a:buSzPts val="1700"/>
              <a:buChar char="•"/>
            </a:pPr>
            <a:r>
              <a:rPr lang="en-IN" sz="1275" b="1" dirty="0">
                <a:solidFill>
                  <a:schemeClr val="dk1"/>
                </a:solidFill>
                <a:latin typeface="Calibri"/>
                <a:ea typeface="Calibri"/>
                <a:cs typeface="Calibri"/>
                <a:sym typeface="Calibri"/>
              </a:rPr>
              <a:t>Maven Certified Professional</a:t>
            </a:r>
            <a:endParaRPr sz="1275" dirty="0">
              <a:solidFill>
                <a:schemeClr val="dk1"/>
              </a:solidFill>
              <a:latin typeface="Calibri"/>
              <a:ea typeface="Calibri"/>
              <a:cs typeface="Calibri"/>
              <a:sym typeface="Calibri"/>
            </a:endParaRPr>
          </a:p>
          <a:p>
            <a:pPr marL="171450" indent="-166688">
              <a:lnSpc>
                <a:spcPct val="90000"/>
              </a:lnSpc>
              <a:spcBef>
                <a:spcPts val="750"/>
              </a:spcBef>
              <a:buClr>
                <a:schemeClr val="dk1"/>
              </a:buClr>
              <a:buSzPts val="1700"/>
              <a:buChar char="•"/>
            </a:pPr>
            <a:r>
              <a:rPr lang="en-IN" sz="1275" dirty="0">
                <a:solidFill>
                  <a:schemeClr val="dk1"/>
                </a:solidFill>
                <a:latin typeface="Calibri"/>
                <a:ea typeface="Calibri"/>
                <a:cs typeface="Calibri"/>
                <a:sym typeface="Calibri"/>
              </a:rPr>
              <a:t>4 Books Published</a:t>
            </a:r>
            <a:endParaRPr sz="1275" dirty="0">
              <a:solidFill>
                <a:schemeClr val="dk1"/>
              </a:solidFill>
              <a:latin typeface="Calibri"/>
              <a:ea typeface="Calibri"/>
              <a:cs typeface="Calibri"/>
              <a:sym typeface="Calibri"/>
            </a:endParaRPr>
          </a:p>
          <a:p>
            <a:pPr marL="171450" indent="-166688">
              <a:lnSpc>
                <a:spcPct val="90000"/>
              </a:lnSpc>
              <a:spcBef>
                <a:spcPts val="750"/>
              </a:spcBef>
              <a:buClr>
                <a:schemeClr val="dk1"/>
              </a:buClr>
              <a:buSzPts val="1700"/>
              <a:buChar char="•"/>
            </a:pPr>
            <a:r>
              <a:rPr lang="en-IN" sz="1275" dirty="0">
                <a:solidFill>
                  <a:schemeClr val="dk1"/>
                </a:solidFill>
                <a:latin typeface="Calibri"/>
                <a:ea typeface="Calibri"/>
                <a:cs typeface="Calibri"/>
                <a:sym typeface="Calibri"/>
              </a:rPr>
              <a:t>30 Patents Published</a:t>
            </a:r>
          </a:p>
          <a:p>
            <a:pPr marL="171450" indent="-166688">
              <a:lnSpc>
                <a:spcPct val="90000"/>
              </a:lnSpc>
              <a:spcBef>
                <a:spcPts val="750"/>
              </a:spcBef>
              <a:buClr>
                <a:schemeClr val="dk1"/>
              </a:buClr>
              <a:buSzPts val="1700"/>
              <a:buChar char="•"/>
            </a:pPr>
            <a:r>
              <a:rPr lang="en-IN" sz="1275" dirty="0">
                <a:solidFill>
                  <a:schemeClr val="dk1"/>
                </a:solidFill>
                <a:latin typeface="Calibri"/>
                <a:ea typeface="Calibri"/>
                <a:cs typeface="Calibri"/>
                <a:sym typeface="Calibri"/>
              </a:rPr>
              <a:t>02 Copyright Published</a:t>
            </a:r>
            <a:endParaRPr sz="1275" dirty="0">
              <a:solidFill>
                <a:srgbClr val="3F3F3F"/>
              </a:solidFill>
              <a:latin typeface="Calibri"/>
              <a:ea typeface="Calibri"/>
              <a:cs typeface="Calibri"/>
              <a:sym typeface="Calibri"/>
            </a:endParaRPr>
          </a:p>
        </p:txBody>
      </p:sp>
      <p:sp>
        <p:nvSpPr>
          <p:cNvPr id="272" name="Google Shape;272;g1265afd55f4_11_482"/>
          <p:cNvSpPr txBox="1">
            <a:spLocks noGrp="1"/>
          </p:cNvSpPr>
          <p:nvPr>
            <p:ph type="sldNum" sz="quarter" idx="12"/>
          </p:nvPr>
        </p:nvSpPr>
        <p:spPr>
          <a:prstGeom prst="rect">
            <a:avLst/>
          </a:prstGeom>
        </p:spPr>
        <p:txBody>
          <a:bodyPr spcFirstLastPara="1" wrap="square" lIns="68569" tIns="34275" rIns="68569" bIns="34275" anchor="ctr" anchorCtr="0">
            <a:noAutofit/>
          </a:bodyPr>
          <a:lstStyle/>
          <a:p>
            <a:fld id="{00000000-1234-1234-1234-123412341234}" type="slidenum">
              <a:rPr lang="en-IN"/>
              <a:pPr/>
              <a:t>2</a:t>
            </a:fld>
            <a:endParaRPr/>
          </a:p>
        </p:txBody>
      </p:sp>
      <p:sp>
        <p:nvSpPr>
          <p:cNvPr id="2" name="Oval 1">
            <a:extLst>
              <a:ext uri="{FF2B5EF4-FFF2-40B4-BE49-F238E27FC236}">
                <a16:creationId xmlns:a16="http://schemas.microsoft.com/office/drawing/2014/main" id="{95D61205-9B3D-90A0-469C-DE4FF2158969}"/>
              </a:ext>
            </a:extLst>
          </p:cNvPr>
          <p:cNvSpPr/>
          <p:nvPr/>
        </p:nvSpPr>
        <p:spPr>
          <a:xfrm>
            <a:off x="529501" y="1125560"/>
            <a:ext cx="1336235" cy="1374205"/>
          </a:xfrm>
          <a:prstGeom prst="ellipse">
            <a:avLst/>
          </a:prstGeom>
          <a:blipFill dpi="0" rotWithShape="1">
            <a:blip r:embed="rId3">
              <a:extLst>
                <a:ext uri="{28A0092B-C50C-407E-A947-70E740481C1C}">
                  <a14:useLocalDpi xmlns:a14="http://schemas.microsoft.com/office/drawing/2010/main" val="0"/>
                </a:ext>
              </a:extLst>
            </a:blip>
            <a:srcRect/>
            <a:stretch>
              <a:fillRect/>
            </a:stretch>
          </a:blipFill>
          <a:ln>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sz="10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87"/>
        <p:cNvGrpSpPr/>
        <p:nvPr/>
      </p:nvGrpSpPr>
      <p:grpSpPr>
        <a:xfrm>
          <a:off x="0" y="0"/>
          <a:ext cx="0" cy="0"/>
          <a:chOff x="0" y="0"/>
          <a:chExt cx="0" cy="0"/>
        </a:xfrm>
      </p:grpSpPr>
      <p:cxnSp>
        <p:nvCxnSpPr>
          <p:cNvPr id="288" name="Google Shape;288;g1265afd55f4_11_698"/>
          <p:cNvCxnSpPr/>
          <p:nvPr/>
        </p:nvCxnSpPr>
        <p:spPr>
          <a:xfrm>
            <a:off x="1432322" y="1189610"/>
            <a:ext cx="0" cy="3170025"/>
          </a:xfrm>
          <a:prstGeom prst="straightConnector1">
            <a:avLst/>
          </a:prstGeom>
          <a:noFill/>
          <a:ln w="9525" cap="flat" cmpd="sng">
            <a:solidFill>
              <a:srgbClr val="455262"/>
            </a:solidFill>
            <a:prstDash val="solid"/>
            <a:miter lim="800000"/>
            <a:headEnd type="none" w="sm" len="sm"/>
            <a:tailEnd type="none" w="sm" len="sm"/>
          </a:ln>
        </p:spPr>
      </p:cxnSp>
      <p:sp>
        <p:nvSpPr>
          <p:cNvPr id="289" name="Google Shape;289;g1265afd55f4_11_698"/>
          <p:cNvSpPr txBox="1">
            <a:spLocks noGrp="1"/>
          </p:cNvSpPr>
          <p:nvPr>
            <p:ph type="sldNum" sz="quarter" idx="12"/>
          </p:nvPr>
        </p:nvSpPr>
        <p:spPr>
          <a:prstGeom prst="rect">
            <a:avLst/>
          </a:prstGeom>
        </p:spPr>
        <p:txBody>
          <a:bodyPr spcFirstLastPara="1" wrap="square" lIns="68569" tIns="34275" rIns="68569" bIns="34275" anchor="ctr" anchorCtr="0">
            <a:noAutofit/>
          </a:bodyPr>
          <a:lstStyle/>
          <a:p>
            <a:fld id="{00000000-1234-1234-1234-123412341234}" type="slidenum">
              <a:rPr lang="en-IN"/>
              <a:pPr/>
              <a:t>3</a:t>
            </a:fld>
            <a:endParaRPr/>
          </a:p>
        </p:txBody>
      </p:sp>
      <p:sp>
        <p:nvSpPr>
          <p:cNvPr id="290" name="Google Shape;290;g1265afd55f4_11_698"/>
          <p:cNvSpPr txBox="1"/>
          <p:nvPr/>
        </p:nvSpPr>
        <p:spPr>
          <a:xfrm>
            <a:off x="1853785" y="519486"/>
            <a:ext cx="5223708" cy="4421701"/>
          </a:xfrm>
          <a:prstGeom prst="rect">
            <a:avLst/>
          </a:prstGeom>
          <a:noFill/>
          <a:ln>
            <a:noFill/>
          </a:ln>
        </p:spPr>
        <p:txBody>
          <a:bodyPr spcFirstLastPara="1" wrap="square" lIns="68569" tIns="68569" rIns="68569" bIns="68569" anchor="ctr" anchorCtr="0">
            <a:spAutoFit/>
          </a:bodyPr>
          <a:lstStyle/>
          <a:p>
            <a:pPr marL="342900" indent="-266700">
              <a:lnSpc>
                <a:spcPct val="150000"/>
              </a:lnSpc>
              <a:buClr>
                <a:srgbClr val="4A4A4A"/>
              </a:buClr>
              <a:buSzPts val="2000"/>
              <a:buFont typeface="Roboto Mono Medium"/>
              <a:buChar char="❏"/>
            </a:pPr>
            <a:r>
              <a:rPr lang="en-IN" sz="1500" dirty="0">
                <a:solidFill>
                  <a:srgbClr val="4A4A4A"/>
                </a:solidFill>
                <a:latin typeface="Roboto Mono Medium"/>
                <a:ea typeface="Roboto Mono Medium"/>
                <a:cs typeface="Roboto Mono Medium"/>
                <a:sym typeface="Roboto Mono Medium"/>
              </a:rPr>
              <a:t>4 Hours Daily of Instructor-Led Training</a:t>
            </a:r>
            <a:endParaRPr sz="1500" dirty="0">
              <a:solidFill>
                <a:srgbClr val="4A4A4A"/>
              </a:solidFill>
              <a:latin typeface="Roboto Mono Medium"/>
              <a:ea typeface="Roboto Mono Medium"/>
              <a:cs typeface="Roboto Mono Medium"/>
              <a:sym typeface="Roboto Mono Medium"/>
            </a:endParaRPr>
          </a:p>
          <a:p>
            <a:pPr marL="342900" indent="-266700">
              <a:lnSpc>
                <a:spcPct val="150000"/>
              </a:lnSpc>
              <a:spcBef>
                <a:spcPts val="750"/>
              </a:spcBef>
              <a:buClr>
                <a:srgbClr val="4A4A4A"/>
              </a:buClr>
              <a:buSzPts val="2000"/>
              <a:buFont typeface="Roboto Mono Medium"/>
              <a:buChar char="❏"/>
            </a:pPr>
            <a:r>
              <a:rPr lang="en-IN" sz="1500" dirty="0">
                <a:solidFill>
                  <a:srgbClr val="4A4A4A"/>
                </a:solidFill>
                <a:latin typeface="Roboto Mono Medium"/>
                <a:ea typeface="Roboto Mono Medium"/>
                <a:cs typeface="Roboto Mono Medium"/>
                <a:sym typeface="Roboto Mono Medium"/>
              </a:rPr>
              <a:t>Slides Based Content</a:t>
            </a:r>
          </a:p>
          <a:p>
            <a:pPr marL="342900" indent="-266700">
              <a:lnSpc>
                <a:spcPct val="150000"/>
              </a:lnSpc>
              <a:spcBef>
                <a:spcPts val="750"/>
              </a:spcBef>
              <a:buClr>
                <a:srgbClr val="4A4A4A"/>
              </a:buClr>
              <a:buSzPts val="2000"/>
              <a:buFont typeface="Roboto Mono Medium"/>
              <a:buChar char="❏"/>
            </a:pPr>
            <a:r>
              <a:rPr lang="en-IN" sz="1500" dirty="0">
                <a:solidFill>
                  <a:srgbClr val="4A4A4A"/>
                </a:solidFill>
                <a:latin typeface="Roboto Mono Medium"/>
                <a:ea typeface="Roboto Mono Medium"/>
                <a:cs typeface="Roboto Mono Medium"/>
                <a:sym typeface="Roboto Mono Medium"/>
              </a:rPr>
              <a:t>Hands-on Live Demo</a:t>
            </a:r>
          </a:p>
          <a:p>
            <a:pPr marL="342900" indent="-266700">
              <a:lnSpc>
                <a:spcPct val="150000"/>
              </a:lnSpc>
              <a:spcBef>
                <a:spcPts val="750"/>
              </a:spcBef>
              <a:buClr>
                <a:srgbClr val="4A4A4A"/>
              </a:buClr>
              <a:buSzPts val="2000"/>
              <a:buFont typeface="Roboto Mono Medium"/>
              <a:buChar char="❏"/>
            </a:pPr>
            <a:r>
              <a:rPr lang="en-IN" sz="1500" dirty="0">
                <a:solidFill>
                  <a:srgbClr val="4A4A4A"/>
                </a:solidFill>
                <a:latin typeface="Roboto Mono Medium"/>
                <a:ea typeface="Roboto Mono Medium"/>
                <a:cs typeface="Roboto Mono Medium"/>
                <a:sym typeface="Roboto Mono Medium"/>
              </a:rPr>
              <a:t>Lab Exercises</a:t>
            </a:r>
          </a:p>
          <a:p>
            <a:pPr marL="342900" indent="-266700">
              <a:lnSpc>
                <a:spcPct val="150000"/>
              </a:lnSpc>
              <a:spcBef>
                <a:spcPts val="750"/>
              </a:spcBef>
              <a:buClr>
                <a:srgbClr val="4A4A4A"/>
              </a:buClr>
              <a:buSzPts val="2000"/>
              <a:buFont typeface="Roboto Mono Medium"/>
              <a:buChar char="❏"/>
            </a:pPr>
            <a:r>
              <a:rPr lang="en-IN" sz="1500" dirty="0">
                <a:solidFill>
                  <a:srgbClr val="4A4A4A"/>
                </a:solidFill>
                <a:latin typeface="Roboto Mono Medium"/>
                <a:ea typeface="Roboto Mono Medium"/>
                <a:cs typeface="Roboto Mono Medium"/>
                <a:sym typeface="Roboto Mono Medium"/>
              </a:rPr>
              <a:t>Video Based Demo</a:t>
            </a:r>
          </a:p>
          <a:p>
            <a:pPr marL="342900" indent="-266700">
              <a:lnSpc>
                <a:spcPct val="150000"/>
              </a:lnSpc>
              <a:spcBef>
                <a:spcPts val="750"/>
              </a:spcBef>
              <a:buClr>
                <a:srgbClr val="4A4A4A"/>
              </a:buClr>
              <a:buSzPts val="2000"/>
              <a:buFont typeface="Roboto Mono Medium"/>
              <a:buChar char="❏"/>
            </a:pPr>
            <a:r>
              <a:rPr lang="en-IN" sz="1500" dirty="0">
                <a:solidFill>
                  <a:srgbClr val="4A4A4A"/>
                </a:solidFill>
                <a:latin typeface="Roboto Mono Medium"/>
                <a:ea typeface="Roboto Mono Medium"/>
                <a:cs typeface="Roboto Mono Medium"/>
                <a:sym typeface="Roboto Mono Medium"/>
              </a:rPr>
              <a:t>Whiteboard/ Pen Tab based Interaction </a:t>
            </a:r>
            <a:endParaRPr sz="1500" dirty="0">
              <a:solidFill>
                <a:srgbClr val="4A4A4A"/>
              </a:solidFill>
              <a:latin typeface="Roboto Mono Medium"/>
              <a:ea typeface="Roboto Mono Medium"/>
              <a:cs typeface="Roboto Mono Medium"/>
              <a:sym typeface="Roboto Mono Medium"/>
            </a:endParaRPr>
          </a:p>
          <a:p>
            <a:pPr marL="342900" indent="-266700">
              <a:lnSpc>
                <a:spcPct val="150000"/>
              </a:lnSpc>
              <a:buClr>
                <a:srgbClr val="4A4A4A"/>
              </a:buClr>
              <a:buSzPts val="2000"/>
              <a:buFont typeface="Roboto Mono Medium"/>
              <a:buChar char="❏"/>
            </a:pPr>
            <a:r>
              <a:rPr lang="en-US" sz="1500" dirty="0">
                <a:solidFill>
                  <a:srgbClr val="4A4A4A"/>
                </a:solidFill>
                <a:latin typeface="Roboto Mono Medium"/>
                <a:ea typeface="Roboto Mono Medium"/>
                <a:cs typeface="Roboto Mono Medium"/>
                <a:sym typeface="Roboto Mono Medium"/>
              </a:rPr>
              <a:t>Daily Recap</a:t>
            </a:r>
          </a:p>
          <a:p>
            <a:pPr marL="342900" indent="-266700">
              <a:lnSpc>
                <a:spcPct val="150000"/>
              </a:lnSpc>
              <a:spcBef>
                <a:spcPts val="750"/>
              </a:spcBef>
              <a:buClr>
                <a:srgbClr val="4A4A4A"/>
              </a:buClr>
              <a:buSzPts val="2000"/>
              <a:buFont typeface="Roboto Mono Medium"/>
              <a:buChar char="❏"/>
            </a:pPr>
            <a:r>
              <a:rPr lang="en-US" sz="1500" dirty="0">
                <a:solidFill>
                  <a:srgbClr val="4A4A4A"/>
                </a:solidFill>
                <a:latin typeface="Roboto Mono Medium"/>
                <a:ea typeface="Roboto Mono Medium"/>
                <a:cs typeface="Roboto Mono Medium"/>
                <a:sym typeface="Roboto Mono Medium"/>
              </a:rPr>
              <a:t>Lesson-End Assignment</a:t>
            </a:r>
          </a:p>
          <a:p>
            <a:pPr marL="342900" indent="-266700">
              <a:lnSpc>
                <a:spcPct val="150000"/>
              </a:lnSpc>
              <a:spcBef>
                <a:spcPts val="750"/>
              </a:spcBef>
              <a:buClr>
                <a:srgbClr val="4A4A4A"/>
              </a:buClr>
              <a:buSzPts val="2000"/>
              <a:buFont typeface="Roboto Mono Medium"/>
              <a:buChar char="❏"/>
            </a:pPr>
            <a:r>
              <a:rPr lang="en-US" sz="1500" dirty="0">
                <a:solidFill>
                  <a:srgbClr val="4A4A4A"/>
                </a:solidFill>
                <a:latin typeface="Roboto Mono Medium"/>
                <a:ea typeface="Roboto Mono Medium"/>
                <a:cs typeface="Roboto Mono Medium"/>
                <a:sym typeface="Roboto Mono Medium"/>
              </a:rPr>
              <a:t>Course-End Projects </a:t>
            </a:r>
          </a:p>
          <a:p>
            <a:pPr marL="342900" indent="-266700">
              <a:lnSpc>
                <a:spcPct val="150000"/>
              </a:lnSpc>
              <a:spcBef>
                <a:spcPts val="750"/>
              </a:spcBef>
              <a:buClr>
                <a:srgbClr val="4A4A4A"/>
              </a:buClr>
              <a:buSzPts val="2000"/>
              <a:buFont typeface="Roboto Mono Medium"/>
              <a:buChar char="❏"/>
            </a:pPr>
            <a:r>
              <a:rPr lang="en-US" sz="1500" dirty="0">
                <a:solidFill>
                  <a:srgbClr val="4A4A4A"/>
                </a:solidFill>
                <a:latin typeface="Roboto Mono Medium"/>
                <a:ea typeface="Roboto Mono Medium"/>
                <a:cs typeface="Roboto Mono Medium"/>
                <a:sym typeface="Roboto Mono Medium"/>
              </a:rPr>
              <a:t>30 Mins Break on an Interval of 2 Hours</a:t>
            </a:r>
          </a:p>
        </p:txBody>
      </p:sp>
      <p:sp>
        <p:nvSpPr>
          <p:cNvPr id="291" name="Google Shape;291;g1265afd55f4_11_698"/>
          <p:cNvSpPr/>
          <p:nvPr/>
        </p:nvSpPr>
        <p:spPr>
          <a:xfrm rot="-5400000">
            <a:off x="-793669" y="2522550"/>
            <a:ext cx="3615975" cy="415575"/>
          </a:xfrm>
          <a:prstGeom prst="rect">
            <a:avLst/>
          </a:prstGeom>
          <a:noFill/>
          <a:ln>
            <a:noFill/>
          </a:ln>
        </p:spPr>
        <p:txBody>
          <a:bodyPr spcFirstLastPara="1" wrap="square" lIns="0" tIns="0" rIns="0" bIns="0" anchor="t" anchorCtr="0">
            <a:noAutofit/>
          </a:bodyPr>
          <a:lstStyle/>
          <a:p>
            <a:pPr algn="ctr"/>
            <a:r>
              <a:rPr lang="en-IN" sz="2700" b="1" dirty="0">
                <a:solidFill>
                  <a:schemeClr val="bg2">
                    <a:lumMod val="50000"/>
                  </a:schemeClr>
                </a:solidFill>
                <a:latin typeface="Century Gothic"/>
                <a:ea typeface="Century Gothic"/>
                <a:cs typeface="Century Gothic"/>
                <a:sym typeface="Century Gothic"/>
              </a:rPr>
              <a:t>DELIVERY </a:t>
            </a:r>
            <a:r>
              <a:rPr lang="en-IN" sz="2700" dirty="0">
                <a:solidFill>
                  <a:schemeClr val="bg2">
                    <a:lumMod val="50000"/>
                  </a:schemeClr>
                </a:solidFill>
                <a:latin typeface="Century Gothic"/>
                <a:ea typeface="Century Gothic"/>
                <a:cs typeface="Century Gothic"/>
                <a:sym typeface="Century Gothic"/>
              </a:rPr>
              <a:t>MODE</a:t>
            </a:r>
            <a:r>
              <a:rPr lang="en-IN" sz="2700" b="1" dirty="0">
                <a:solidFill>
                  <a:schemeClr val="bg2">
                    <a:lumMod val="50000"/>
                  </a:schemeClr>
                </a:solidFill>
                <a:latin typeface="Century Gothic"/>
                <a:ea typeface="Century Gothic"/>
                <a:cs typeface="Century Gothic"/>
                <a:sym typeface="Century Gothic"/>
              </a:rPr>
              <a:t> </a:t>
            </a:r>
            <a:endParaRPr sz="2700" b="1" dirty="0">
              <a:solidFill>
                <a:schemeClr val="bg2">
                  <a:lumMod val="50000"/>
                </a:schemeClr>
              </a:solidFill>
              <a:latin typeface="Century Gothic"/>
              <a:ea typeface="Century Gothic"/>
              <a:cs typeface="Century Gothic"/>
              <a:sym typeface="Century Gothic"/>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0">
                                            <p:txEl>
                                              <p:pRg st="0" end="0"/>
                                            </p:txEl>
                                          </p:spTgt>
                                        </p:tgtEl>
                                        <p:attrNameLst>
                                          <p:attrName>style.visibility</p:attrName>
                                        </p:attrNameLst>
                                      </p:cBhvr>
                                      <p:to>
                                        <p:strVal val="visible"/>
                                      </p:to>
                                    </p:set>
                                    <p:animEffect transition="in" filter="fade">
                                      <p:cBhvr>
                                        <p:cTn id="7" dur="500"/>
                                        <p:tgtEl>
                                          <p:spTgt spid="29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90">
                                            <p:txEl>
                                              <p:pRg st="1" end="1"/>
                                            </p:txEl>
                                          </p:spTgt>
                                        </p:tgtEl>
                                        <p:attrNameLst>
                                          <p:attrName>style.visibility</p:attrName>
                                        </p:attrNameLst>
                                      </p:cBhvr>
                                      <p:to>
                                        <p:strVal val="visible"/>
                                      </p:to>
                                    </p:set>
                                    <p:animEffect transition="in" filter="fade">
                                      <p:cBhvr>
                                        <p:cTn id="12" dur="500"/>
                                        <p:tgtEl>
                                          <p:spTgt spid="29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90">
                                            <p:txEl>
                                              <p:pRg st="2" end="2"/>
                                            </p:txEl>
                                          </p:spTgt>
                                        </p:tgtEl>
                                        <p:attrNameLst>
                                          <p:attrName>style.visibility</p:attrName>
                                        </p:attrNameLst>
                                      </p:cBhvr>
                                      <p:to>
                                        <p:strVal val="visible"/>
                                      </p:to>
                                    </p:set>
                                    <p:animEffect transition="in" filter="fade">
                                      <p:cBhvr>
                                        <p:cTn id="17" dur="500"/>
                                        <p:tgtEl>
                                          <p:spTgt spid="29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90">
                                            <p:txEl>
                                              <p:pRg st="3" end="3"/>
                                            </p:txEl>
                                          </p:spTgt>
                                        </p:tgtEl>
                                        <p:attrNameLst>
                                          <p:attrName>style.visibility</p:attrName>
                                        </p:attrNameLst>
                                      </p:cBhvr>
                                      <p:to>
                                        <p:strVal val="visible"/>
                                      </p:to>
                                    </p:set>
                                    <p:animEffect transition="in" filter="fade">
                                      <p:cBhvr>
                                        <p:cTn id="22" dur="500"/>
                                        <p:tgtEl>
                                          <p:spTgt spid="290">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90">
                                            <p:txEl>
                                              <p:pRg st="4" end="4"/>
                                            </p:txEl>
                                          </p:spTgt>
                                        </p:tgtEl>
                                        <p:attrNameLst>
                                          <p:attrName>style.visibility</p:attrName>
                                        </p:attrNameLst>
                                      </p:cBhvr>
                                      <p:to>
                                        <p:strVal val="visible"/>
                                      </p:to>
                                    </p:set>
                                    <p:animEffect transition="in" filter="fade">
                                      <p:cBhvr>
                                        <p:cTn id="27" dur="500"/>
                                        <p:tgtEl>
                                          <p:spTgt spid="290">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90">
                                            <p:txEl>
                                              <p:pRg st="5" end="5"/>
                                            </p:txEl>
                                          </p:spTgt>
                                        </p:tgtEl>
                                        <p:attrNameLst>
                                          <p:attrName>style.visibility</p:attrName>
                                        </p:attrNameLst>
                                      </p:cBhvr>
                                      <p:to>
                                        <p:strVal val="visible"/>
                                      </p:to>
                                    </p:set>
                                    <p:animEffect transition="in" filter="fade">
                                      <p:cBhvr>
                                        <p:cTn id="32" dur="500"/>
                                        <p:tgtEl>
                                          <p:spTgt spid="290">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90">
                                            <p:txEl>
                                              <p:pRg st="6" end="6"/>
                                            </p:txEl>
                                          </p:spTgt>
                                        </p:tgtEl>
                                        <p:attrNameLst>
                                          <p:attrName>style.visibility</p:attrName>
                                        </p:attrNameLst>
                                      </p:cBhvr>
                                      <p:to>
                                        <p:strVal val="visible"/>
                                      </p:to>
                                    </p:set>
                                    <p:animEffect transition="in" filter="fade">
                                      <p:cBhvr>
                                        <p:cTn id="37" dur="500"/>
                                        <p:tgtEl>
                                          <p:spTgt spid="290">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90">
                                            <p:txEl>
                                              <p:pRg st="7" end="7"/>
                                            </p:txEl>
                                          </p:spTgt>
                                        </p:tgtEl>
                                        <p:attrNameLst>
                                          <p:attrName>style.visibility</p:attrName>
                                        </p:attrNameLst>
                                      </p:cBhvr>
                                      <p:to>
                                        <p:strVal val="visible"/>
                                      </p:to>
                                    </p:set>
                                    <p:animEffect transition="in" filter="fade">
                                      <p:cBhvr>
                                        <p:cTn id="42" dur="500"/>
                                        <p:tgtEl>
                                          <p:spTgt spid="290">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90">
                                            <p:txEl>
                                              <p:pRg st="8" end="8"/>
                                            </p:txEl>
                                          </p:spTgt>
                                        </p:tgtEl>
                                        <p:attrNameLst>
                                          <p:attrName>style.visibility</p:attrName>
                                        </p:attrNameLst>
                                      </p:cBhvr>
                                      <p:to>
                                        <p:strVal val="visible"/>
                                      </p:to>
                                    </p:set>
                                    <p:animEffect transition="in" filter="fade">
                                      <p:cBhvr>
                                        <p:cTn id="47" dur="500"/>
                                        <p:tgtEl>
                                          <p:spTgt spid="290">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290">
                                            <p:txEl>
                                              <p:pRg st="9" end="9"/>
                                            </p:txEl>
                                          </p:spTgt>
                                        </p:tgtEl>
                                        <p:attrNameLst>
                                          <p:attrName>style.visibility</p:attrName>
                                        </p:attrNameLst>
                                      </p:cBhvr>
                                      <p:to>
                                        <p:strVal val="visible"/>
                                      </p:to>
                                    </p:set>
                                    <p:animEffect transition="in" filter="fade">
                                      <p:cBhvr>
                                        <p:cTn id="52" dur="500"/>
                                        <p:tgtEl>
                                          <p:spTgt spid="290">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AC9545F-6D1C-69F1-5E30-F98F4E2E0096}"/>
              </a:ext>
            </a:extLst>
          </p:cNvPr>
          <p:cNvSpPr txBox="1"/>
          <p:nvPr/>
        </p:nvSpPr>
        <p:spPr>
          <a:xfrm>
            <a:off x="175845" y="258346"/>
            <a:ext cx="8675078" cy="369332"/>
          </a:xfrm>
          <a:prstGeom prst="rect">
            <a:avLst/>
          </a:prstGeom>
          <a:solidFill>
            <a:schemeClr val="accent1">
              <a:lumMod val="40000"/>
              <a:lumOff val="60000"/>
            </a:schemeClr>
          </a:solidFill>
        </p:spPr>
        <p:txBody>
          <a:bodyPr wrap="square">
            <a:spAutoFit/>
          </a:bodyPr>
          <a:lstStyle/>
          <a:p>
            <a:pPr algn="just" fontAlgn="base"/>
            <a:r>
              <a:rPr lang="en-US" sz="1800" b="1" i="0" dirty="0">
                <a:solidFill>
                  <a:srgbClr val="000000"/>
                </a:solidFill>
                <a:effectLst/>
                <a:latin typeface="Roboto" panose="02000000000000000000" pitchFamily="2" charset="0"/>
              </a:rPr>
              <a:t>Asset </a:t>
            </a:r>
          </a:p>
        </p:txBody>
      </p:sp>
      <p:sp>
        <p:nvSpPr>
          <p:cNvPr id="4" name="TextBox 3">
            <a:extLst>
              <a:ext uri="{FF2B5EF4-FFF2-40B4-BE49-F238E27FC236}">
                <a16:creationId xmlns:a16="http://schemas.microsoft.com/office/drawing/2014/main" id="{280A7049-D4D2-A3F3-89B5-E4587C503DC1}"/>
              </a:ext>
            </a:extLst>
          </p:cNvPr>
          <p:cNvSpPr txBox="1"/>
          <p:nvPr/>
        </p:nvSpPr>
        <p:spPr>
          <a:xfrm>
            <a:off x="504091" y="1223491"/>
            <a:ext cx="8135817" cy="3048207"/>
          </a:xfrm>
          <a:prstGeom prst="rect">
            <a:avLst/>
          </a:prstGeom>
          <a:noFill/>
        </p:spPr>
        <p:txBody>
          <a:bodyPr wrap="square">
            <a:spAutoFit/>
          </a:bodyPr>
          <a:lstStyle/>
          <a:p>
            <a:pPr marL="285750" indent="-285750" algn="just">
              <a:lnSpc>
                <a:spcPct val="200000"/>
              </a:lnSpc>
              <a:buFont typeface="Arial" panose="020B0604020202020204" pitchFamily="34" charset="0"/>
              <a:buChar char="•"/>
            </a:pPr>
            <a:r>
              <a:rPr lang="en-US" b="0" i="0" dirty="0">
                <a:solidFill>
                  <a:srgbClr val="111111"/>
                </a:solidFill>
                <a:effectLst/>
                <a:latin typeface="SourceSansPro"/>
              </a:rPr>
              <a:t>An asset is a resource with economic value that an individual, corporation, or country owns or controls with the expectation that it will provide a future benefit.</a:t>
            </a:r>
          </a:p>
          <a:p>
            <a:pPr marL="285750" indent="-285750" algn="just">
              <a:lnSpc>
                <a:spcPct val="200000"/>
              </a:lnSpc>
              <a:buFont typeface="Arial" panose="020B0604020202020204" pitchFamily="34" charset="0"/>
              <a:buChar char="•"/>
            </a:pPr>
            <a:r>
              <a:rPr lang="en-US" b="0" i="0" dirty="0">
                <a:solidFill>
                  <a:srgbClr val="111111"/>
                </a:solidFill>
                <a:effectLst/>
                <a:latin typeface="SourceSansPro"/>
              </a:rPr>
              <a:t>Assets are reported on a company's balance sheet.</a:t>
            </a:r>
          </a:p>
          <a:p>
            <a:pPr marL="285750" indent="-285750" algn="just">
              <a:lnSpc>
                <a:spcPct val="200000"/>
              </a:lnSpc>
              <a:buFont typeface="Arial" panose="020B0604020202020204" pitchFamily="34" charset="0"/>
              <a:buChar char="•"/>
            </a:pPr>
            <a:r>
              <a:rPr lang="en-US" b="0" i="0" dirty="0">
                <a:solidFill>
                  <a:srgbClr val="111111"/>
                </a:solidFill>
                <a:effectLst/>
                <a:latin typeface="SourceSansPro"/>
              </a:rPr>
              <a:t>They are bought or created to increase a firm's value or benefit the firm's operations.</a:t>
            </a:r>
          </a:p>
          <a:p>
            <a:pPr marL="285750" indent="-285750" algn="just">
              <a:lnSpc>
                <a:spcPct val="200000"/>
              </a:lnSpc>
              <a:buFont typeface="Arial" panose="020B0604020202020204" pitchFamily="34" charset="0"/>
              <a:buChar char="•"/>
            </a:pPr>
            <a:r>
              <a:rPr lang="en-US" b="0" i="0" dirty="0">
                <a:solidFill>
                  <a:srgbClr val="111111"/>
                </a:solidFill>
                <a:effectLst/>
                <a:latin typeface="SourceSansPro"/>
              </a:rPr>
              <a:t>An asset is something that may generate cash flow, reduce expenses or improve sales, regardless of whether it's manufacturing equipment or a patent.</a:t>
            </a:r>
          </a:p>
          <a:p>
            <a:pPr marL="285750" indent="-285750" algn="just">
              <a:lnSpc>
                <a:spcPct val="200000"/>
              </a:lnSpc>
              <a:buFont typeface="Arial" panose="020B0604020202020204" pitchFamily="34" charset="0"/>
              <a:buChar char="•"/>
            </a:pPr>
            <a:r>
              <a:rPr lang="en-US" b="0" i="0" dirty="0">
                <a:solidFill>
                  <a:srgbClr val="111111"/>
                </a:solidFill>
                <a:effectLst/>
                <a:latin typeface="SourceSansPro"/>
              </a:rPr>
              <a:t>Assets can be classified as current, fixed, financial, or intangible.</a:t>
            </a:r>
          </a:p>
        </p:txBody>
      </p:sp>
    </p:spTree>
    <p:extLst>
      <p:ext uri="{BB962C8B-B14F-4D97-AF65-F5344CB8AC3E}">
        <p14:creationId xmlns:p14="http://schemas.microsoft.com/office/powerpoint/2010/main" val="3320707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AC9545F-6D1C-69F1-5E30-F98F4E2E0096}"/>
              </a:ext>
            </a:extLst>
          </p:cNvPr>
          <p:cNvSpPr txBox="1"/>
          <p:nvPr/>
        </p:nvSpPr>
        <p:spPr>
          <a:xfrm>
            <a:off x="175845" y="258346"/>
            <a:ext cx="8675078" cy="369332"/>
          </a:xfrm>
          <a:prstGeom prst="rect">
            <a:avLst/>
          </a:prstGeom>
          <a:solidFill>
            <a:schemeClr val="accent1">
              <a:lumMod val="40000"/>
              <a:lumOff val="60000"/>
            </a:schemeClr>
          </a:solidFill>
        </p:spPr>
        <p:txBody>
          <a:bodyPr wrap="square">
            <a:spAutoFit/>
          </a:bodyPr>
          <a:lstStyle/>
          <a:p>
            <a:pPr algn="just" fontAlgn="base"/>
            <a:r>
              <a:rPr lang="en-US" sz="1800" b="1" i="0" dirty="0">
                <a:solidFill>
                  <a:srgbClr val="000000"/>
                </a:solidFill>
                <a:effectLst/>
                <a:latin typeface="Roboto" panose="02000000000000000000" pitchFamily="2" charset="0"/>
              </a:rPr>
              <a:t>Types of Asset </a:t>
            </a:r>
          </a:p>
        </p:txBody>
      </p:sp>
      <p:graphicFrame>
        <p:nvGraphicFramePr>
          <p:cNvPr id="2" name="Table 1">
            <a:extLst>
              <a:ext uri="{FF2B5EF4-FFF2-40B4-BE49-F238E27FC236}">
                <a16:creationId xmlns:a16="http://schemas.microsoft.com/office/drawing/2014/main" id="{0B9C9CB6-19DB-E782-EB4C-4000F96A0264}"/>
              </a:ext>
            </a:extLst>
          </p:cNvPr>
          <p:cNvGraphicFramePr>
            <a:graphicFrameLocks noGrp="1"/>
          </p:cNvGraphicFramePr>
          <p:nvPr>
            <p:extLst>
              <p:ext uri="{D42A27DB-BD31-4B8C-83A1-F6EECF244321}">
                <p14:modId xmlns:p14="http://schemas.microsoft.com/office/powerpoint/2010/main" val="2871779887"/>
              </p:ext>
            </p:extLst>
          </p:nvPr>
        </p:nvGraphicFramePr>
        <p:xfrm>
          <a:off x="386861" y="1008186"/>
          <a:ext cx="8370277" cy="3619061"/>
        </p:xfrm>
        <a:graphic>
          <a:graphicData uri="http://schemas.openxmlformats.org/drawingml/2006/table">
            <a:tbl>
              <a:tblPr firstRow="1" firstCol="1" bandRow="1">
                <a:tableStyleId>{1D9496BF-4462-4446-B08A-EF44572A30B6}</a:tableStyleId>
              </a:tblPr>
              <a:tblGrid>
                <a:gridCol w="1282682">
                  <a:extLst>
                    <a:ext uri="{9D8B030D-6E8A-4147-A177-3AD203B41FA5}">
                      <a16:colId xmlns:a16="http://schemas.microsoft.com/office/drawing/2014/main" val="1984659687"/>
                    </a:ext>
                  </a:extLst>
                </a:gridCol>
                <a:gridCol w="1254751">
                  <a:extLst>
                    <a:ext uri="{9D8B030D-6E8A-4147-A177-3AD203B41FA5}">
                      <a16:colId xmlns:a16="http://schemas.microsoft.com/office/drawing/2014/main" val="4244110759"/>
                    </a:ext>
                  </a:extLst>
                </a:gridCol>
                <a:gridCol w="1330245">
                  <a:extLst>
                    <a:ext uri="{9D8B030D-6E8A-4147-A177-3AD203B41FA5}">
                      <a16:colId xmlns:a16="http://schemas.microsoft.com/office/drawing/2014/main" val="167837308"/>
                    </a:ext>
                  </a:extLst>
                </a:gridCol>
                <a:gridCol w="1494826">
                  <a:extLst>
                    <a:ext uri="{9D8B030D-6E8A-4147-A177-3AD203B41FA5}">
                      <a16:colId xmlns:a16="http://schemas.microsoft.com/office/drawing/2014/main" val="3226889519"/>
                    </a:ext>
                  </a:extLst>
                </a:gridCol>
                <a:gridCol w="1583155">
                  <a:extLst>
                    <a:ext uri="{9D8B030D-6E8A-4147-A177-3AD203B41FA5}">
                      <a16:colId xmlns:a16="http://schemas.microsoft.com/office/drawing/2014/main" val="1719578398"/>
                    </a:ext>
                  </a:extLst>
                </a:gridCol>
                <a:gridCol w="1424618">
                  <a:extLst>
                    <a:ext uri="{9D8B030D-6E8A-4147-A177-3AD203B41FA5}">
                      <a16:colId xmlns:a16="http://schemas.microsoft.com/office/drawing/2014/main" val="679854317"/>
                    </a:ext>
                  </a:extLst>
                </a:gridCol>
              </a:tblGrid>
              <a:tr h="944205">
                <a:tc>
                  <a:txBody>
                    <a:bodyPr/>
                    <a:lstStyle/>
                    <a:p>
                      <a:pPr algn="ctr">
                        <a:lnSpc>
                          <a:spcPct val="107000"/>
                        </a:lnSpc>
                        <a:spcAft>
                          <a:spcPts val="800"/>
                        </a:spcAft>
                      </a:pPr>
                      <a:r>
                        <a:rPr lang="en-IN" sz="1100" b="1" dirty="0">
                          <a:effectLst/>
                        </a:rPr>
                        <a:t>Current </a:t>
                      </a:r>
                    </a:p>
                    <a:p>
                      <a:pPr algn="ctr">
                        <a:lnSpc>
                          <a:spcPct val="107000"/>
                        </a:lnSpc>
                        <a:spcAft>
                          <a:spcPts val="800"/>
                        </a:spcAft>
                      </a:pPr>
                      <a:r>
                        <a:rPr lang="en-IN" sz="1100" b="1" dirty="0">
                          <a:effectLst/>
                        </a:rPr>
                        <a:t>assets</a:t>
                      </a:r>
                      <a:endParaRPr lang="en-IN" sz="1100" b="1" dirty="0">
                        <a:effectLst/>
                        <a:latin typeface="Calibri" panose="020F0502020204030204" pitchFamily="34" charset="0"/>
                        <a:ea typeface="Calibri" panose="020F0502020204030204" pitchFamily="34" charset="0"/>
                        <a:cs typeface="Times New Roman" panose="02020603050405020304" pitchFamily="18" charset="0"/>
                      </a:endParaRPr>
                    </a:p>
                  </a:txBody>
                  <a:tcPr marL="19463" marR="19463" marT="0" marB="0" anchor="ctr"/>
                </a:tc>
                <a:tc>
                  <a:txBody>
                    <a:bodyPr/>
                    <a:lstStyle/>
                    <a:p>
                      <a:pPr algn="ctr"/>
                      <a:r>
                        <a:rPr lang="en-IN" sz="1100" b="1" dirty="0">
                          <a:effectLst/>
                        </a:rPr>
                        <a:t>Fixed </a:t>
                      </a:r>
                    </a:p>
                    <a:p>
                      <a:pPr algn="ctr"/>
                      <a:r>
                        <a:rPr lang="en-IN" sz="1100" b="1" dirty="0">
                          <a:effectLst/>
                        </a:rPr>
                        <a:t>assets</a:t>
                      </a:r>
                      <a:endParaRPr lang="en-IN" sz="1100" b="1"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19463" marR="19463" marT="0" marB="0" anchor="ctr"/>
                </a:tc>
                <a:tc>
                  <a:txBody>
                    <a:bodyPr/>
                    <a:lstStyle/>
                    <a:p>
                      <a:pPr algn="ctr"/>
                      <a:r>
                        <a:rPr lang="en-IN" sz="1100" b="1" dirty="0">
                          <a:effectLst/>
                        </a:rPr>
                        <a:t>Tangible assets</a:t>
                      </a:r>
                      <a:endParaRPr lang="en-IN" sz="1100" b="1"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19463" marR="19463" marT="0" marB="0" anchor="ctr"/>
                </a:tc>
                <a:tc>
                  <a:txBody>
                    <a:bodyPr/>
                    <a:lstStyle/>
                    <a:p>
                      <a:pPr algn="ctr"/>
                      <a:r>
                        <a:rPr lang="en-IN" sz="1100" b="1" dirty="0">
                          <a:effectLst/>
                        </a:rPr>
                        <a:t>Intangible </a:t>
                      </a:r>
                    </a:p>
                    <a:p>
                      <a:pPr algn="ctr"/>
                      <a:r>
                        <a:rPr lang="en-IN" sz="1100" b="1" dirty="0">
                          <a:effectLst/>
                        </a:rPr>
                        <a:t>assets</a:t>
                      </a:r>
                      <a:endParaRPr lang="en-IN" sz="1100" b="1"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19463" marR="19463" marT="0" marB="0" anchor="ctr"/>
                </a:tc>
                <a:tc>
                  <a:txBody>
                    <a:bodyPr/>
                    <a:lstStyle/>
                    <a:p>
                      <a:pPr algn="ctr"/>
                      <a:r>
                        <a:rPr lang="en-IN" sz="1100" b="1" dirty="0">
                          <a:effectLst/>
                        </a:rPr>
                        <a:t>Operating </a:t>
                      </a:r>
                    </a:p>
                    <a:p>
                      <a:pPr algn="ctr"/>
                      <a:r>
                        <a:rPr lang="en-IN" sz="1100" b="1" dirty="0">
                          <a:effectLst/>
                        </a:rPr>
                        <a:t>assets</a:t>
                      </a:r>
                      <a:endParaRPr lang="en-IN" sz="1100" b="1"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19463" marR="19463" marT="0" marB="0" anchor="ctr"/>
                </a:tc>
                <a:tc>
                  <a:txBody>
                    <a:bodyPr/>
                    <a:lstStyle/>
                    <a:p>
                      <a:pPr algn="ctr"/>
                      <a:r>
                        <a:rPr lang="en-IN" sz="1100" b="1" dirty="0">
                          <a:effectLst/>
                        </a:rPr>
                        <a:t>Non-operating assets</a:t>
                      </a:r>
                      <a:endParaRPr lang="en-IN" sz="1100" b="1"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19463" marR="19463" marT="0" marB="0" anchor="ctr"/>
                </a:tc>
                <a:extLst>
                  <a:ext uri="{0D108BD9-81ED-4DB2-BD59-A6C34878D82A}">
                    <a16:rowId xmlns:a16="http://schemas.microsoft.com/office/drawing/2014/main" val="568819170"/>
                  </a:ext>
                </a:extLst>
              </a:tr>
              <a:tr h="2674856">
                <a:tc>
                  <a:txBody>
                    <a:bodyPr/>
                    <a:lstStyle/>
                    <a:p>
                      <a:pPr algn="ctr">
                        <a:lnSpc>
                          <a:spcPct val="107000"/>
                        </a:lnSpc>
                        <a:spcAft>
                          <a:spcPts val="800"/>
                        </a:spcAft>
                      </a:pPr>
                      <a:r>
                        <a:rPr lang="en-IN" sz="1100" dirty="0">
                          <a:effectLst/>
                        </a:rPr>
                        <a:t>Cash</a:t>
                      </a:r>
                    </a:p>
                    <a:p>
                      <a:pPr algn="ctr">
                        <a:lnSpc>
                          <a:spcPct val="107000"/>
                        </a:lnSpc>
                        <a:spcAft>
                          <a:spcPts val="800"/>
                        </a:spcAft>
                      </a:pPr>
                      <a:r>
                        <a:rPr lang="en-IN" sz="1100" dirty="0">
                          <a:effectLst/>
                        </a:rPr>
                        <a:t>Mutual funds</a:t>
                      </a:r>
                    </a:p>
                    <a:p>
                      <a:pPr algn="ctr">
                        <a:lnSpc>
                          <a:spcPct val="107000"/>
                        </a:lnSpc>
                        <a:spcAft>
                          <a:spcPts val="800"/>
                        </a:spcAft>
                      </a:pPr>
                      <a:r>
                        <a:rPr lang="en-IN" sz="1100" dirty="0">
                          <a:effectLst/>
                        </a:rPr>
                        <a:t>Marketable securities</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19463" marR="19463" marT="0" marB="0"/>
                </a:tc>
                <a:tc>
                  <a:txBody>
                    <a:bodyPr/>
                    <a:lstStyle/>
                    <a:p>
                      <a:pPr algn="ctr"/>
                      <a:r>
                        <a:rPr lang="en-IN" sz="1100">
                          <a:effectLst/>
                        </a:rPr>
                        <a:t>Buildings and land</a:t>
                      </a:r>
                    </a:p>
                    <a:p>
                      <a:pPr algn="ctr"/>
                      <a:r>
                        <a:rPr lang="en-IN" sz="1100">
                          <a:effectLst/>
                        </a:rPr>
                        <a:t>Machinery</a:t>
                      </a:r>
                    </a:p>
                    <a:p>
                      <a:pPr algn="ctr"/>
                      <a:r>
                        <a:rPr lang="en-IN" sz="1100">
                          <a:effectLst/>
                        </a:rPr>
                        <a:t>Vehicles</a:t>
                      </a:r>
                    </a:p>
                    <a:p>
                      <a:pPr algn="ctr"/>
                      <a:r>
                        <a:rPr lang="en-IN" sz="1100">
                          <a:effectLst/>
                        </a:rPr>
                        <a:t>IT equipment</a:t>
                      </a:r>
                      <a:endParaRPr lang="en-IN" sz="1100" b="1">
                        <a:effectLst/>
                        <a:latin typeface="Calibri" panose="020F0502020204030204" pitchFamily="34" charset="0"/>
                        <a:ea typeface="Times New Roman" panose="02020603050405020304" pitchFamily="18" charset="0"/>
                        <a:cs typeface="Times New Roman" panose="02020603050405020304" pitchFamily="18" charset="0"/>
                      </a:endParaRPr>
                    </a:p>
                  </a:txBody>
                  <a:tcPr marL="19463" marR="19463" marT="0" marB="0"/>
                </a:tc>
                <a:tc>
                  <a:txBody>
                    <a:bodyPr/>
                    <a:lstStyle/>
                    <a:p>
                      <a:pPr algn="ctr">
                        <a:lnSpc>
                          <a:spcPct val="107000"/>
                        </a:lnSpc>
                        <a:spcAft>
                          <a:spcPts val="800"/>
                        </a:spcAft>
                      </a:pPr>
                      <a:r>
                        <a:rPr lang="en-IN" sz="1100" dirty="0">
                          <a:effectLst/>
                        </a:rPr>
                        <a:t>Machinery</a:t>
                      </a:r>
                    </a:p>
                    <a:p>
                      <a:pPr algn="ctr">
                        <a:lnSpc>
                          <a:spcPct val="107000"/>
                        </a:lnSpc>
                        <a:spcAft>
                          <a:spcPts val="800"/>
                        </a:spcAft>
                      </a:pPr>
                      <a:r>
                        <a:rPr lang="en-IN" sz="1100" dirty="0">
                          <a:effectLst/>
                        </a:rPr>
                        <a:t>Buildings</a:t>
                      </a:r>
                    </a:p>
                    <a:p>
                      <a:pPr algn="ctr">
                        <a:lnSpc>
                          <a:spcPct val="107000"/>
                        </a:lnSpc>
                        <a:spcAft>
                          <a:spcPts val="800"/>
                        </a:spcAft>
                      </a:pPr>
                      <a:r>
                        <a:rPr lang="en-IN" sz="1100" dirty="0">
                          <a:effectLst/>
                        </a:rPr>
                        <a:t>Equipment</a:t>
                      </a:r>
                    </a:p>
                    <a:p>
                      <a:pPr algn="ctr">
                        <a:lnSpc>
                          <a:spcPct val="107000"/>
                        </a:lnSpc>
                        <a:spcAft>
                          <a:spcPts val="800"/>
                        </a:spcAft>
                      </a:pPr>
                      <a:r>
                        <a:rPr lang="en-IN" sz="1100" dirty="0">
                          <a:effectLst/>
                        </a:rPr>
                        <a:t>Cash</a:t>
                      </a:r>
                    </a:p>
                    <a:p>
                      <a:pPr algn="ctr">
                        <a:lnSpc>
                          <a:spcPct val="107000"/>
                        </a:lnSpc>
                        <a:spcAft>
                          <a:spcPts val="800"/>
                        </a:spcAft>
                      </a:pPr>
                      <a:r>
                        <a:rPr lang="en-IN" sz="1100" dirty="0">
                          <a:effectLst/>
                        </a:rPr>
                        <a:t>Supplies</a:t>
                      </a:r>
                    </a:p>
                    <a:p>
                      <a:pPr algn="ctr">
                        <a:lnSpc>
                          <a:spcPct val="107000"/>
                        </a:lnSpc>
                        <a:spcAft>
                          <a:spcPts val="800"/>
                        </a:spcAft>
                      </a:pPr>
                      <a:r>
                        <a:rPr lang="en-IN" sz="1100" dirty="0">
                          <a:effectLst/>
                        </a:rPr>
                        <a:t>Land</a:t>
                      </a:r>
                    </a:p>
                    <a:p>
                      <a:pPr algn="ctr">
                        <a:lnSpc>
                          <a:spcPct val="107000"/>
                        </a:lnSpc>
                        <a:spcAft>
                          <a:spcPts val="800"/>
                        </a:spcAft>
                      </a:pPr>
                      <a:r>
                        <a:rPr lang="en-IN" sz="1100" dirty="0">
                          <a:effectLst/>
                        </a:rPr>
                        <a:t>Inventory</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19463" marR="19463" marT="0" marB="0"/>
                </a:tc>
                <a:tc>
                  <a:txBody>
                    <a:bodyPr/>
                    <a:lstStyle/>
                    <a:p>
                      <a:pPr algn="ctr">
                        <a:lnSpc>
                          <a:spcPct val="107000"/>
                        </a:lnSpc>
                        <a:spcAft>
                          <a:spcPts val="800"/>
                        </a:spcAft>
                      </a:pPr>
                      <a:r>
                        <a:rPr lang="en-IN" sz="1100" dirty="0">
                          <a:effectLst/>
                        </a:rPr>
                        <a:t>Intellectual property</a:t>
                      </a:r>
                    </a:p>
                    <a:p>
                      <a:pPr algn="ctr">
                        <a:lnSpc>
                          <a:spcPct val="107000"/>
                        </a:lnSpc>
                        <a:spcAft>
                          <a:spcPts val="800"/>
                        </a:spcAft>
                      </a:pPr>
                      <a:r>
                        <a:rPr lang="en-IN" sz="1100" dirty="0">
                          <a:effectLst/>
                        </a:rPr>
                        <a:t>Patents</a:t>
                      </a:r>
                    </a:p>
                    <a:p>
                      <a:pPr algn="ctr">
                        <a:lnSpc>
                          <a:spcPct val="107000"/>
                        </a:lnSpc>
                        <a:spcAft>
                          <a:spcPts val="800"/>
                        </a:spcAft>
                      </a:pPr>
                      <a:r>
                        <a:rPr lang="en-IN" sz="1100" dirty="0">
                          <a:effectLst/>
                        </a:rPr>
                        <a:t>Copyrights</a:t>
                      </a:r>
                    </a:p>
                    <a:p>
                      <a:pPr algn="ctr">
                        <a:lnSpc>
                          <a:spcPct val="107000"/>
                        </a:lnSpc>
                        <a:spcAft>
                          <a:spcPts val="800"/>
                        </a:spcAft>
                      </a:pPr>
                      <a:r>
                        <a:rPr lang="en-IN" sz="1100" dirty="0">
                          <a:effectLst/>
                        </a:rPr>
                        <a:t>Goodwill</a:t>
                      </a:r>
                    </a:p>
                    <a:p>
                      <a:pPr algn="ctr">
                        <a:lnSpc>
                          <a:spcPct val="107000"/>
                        </a:lnSpc>
                        <a:spcAft>
                          <a:spcPts val="800"/>
                        </a:spcAft>
                      </a:pPr>
                      <a:r>
                        <a:rPr lang="en-IN" sz="1100" dirty="0">
                          <a:effectLst/>
                        </a:rPr>
                        <a:t>Brand equity</a:t>
                      </a:r>
                    </a:p>
                    <a:p>
                      <a:pPr algn="ctr">
                        <a:lnSpc>
                          <a:spcPct val="107000"/>
                        </a:lnSpc>
                        <a:spcAft>
                          <a:spcPts val="800"/>
                        </a:spcAft>
                      </a:pPr>
                      <a:r>
                        <a:rPr lang="en-IN" sz="1100" dirty="0">
                          <a:effectLst/>
                        </a:rPr>
                        <a:t>Intellectual </a:t>
                      </a:r>
                    </a:p>
                    <a:p>
                      <a:pPr algn="ctr">
                        <a:lnSpc>
                          <a:spcPct val="107000"/>
                        </a:lnSpc>
                        <a:spcAft>
                          <a:spcPts val="800"/>
                        </a:spcAft>
                      </a:pPr>
                      <a:r>
                        <a:rPr lang="en-IN" sz="1100" dirty="0">
                          <a:effectLst/>
                        </a:rPr>
                        <a:t>property</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19463" marR="19463" marT="0" marB="0"/>
                </a:tc>
                <a:tc>
                  <a:txBody>
                    <a:bodyPr/>
                    <a:lstStyle/>
                    <a:p>
                      <a:pPr algn="ctr">
                        <a:lnSpc>
                          <a:spcPct val="107000"/>
                        </a:lnSpc>
                        <a:spcAft>
                          <a:spcPts val="800"/>
                        </a:spcAft>
                      </a:pPr>
                      <a:r>
                        <a:rPr lang="en-IN" sz="1100" dirty="0">
                          <a:effectLst/>
                        </a:rPr>
                        <a:t>Cash</a:t>
                      </a:r>
                    </a:p>
                    <a:p>
                      <a:pPr algn="ctr">
                        <a:lnSpc>
                          <a:spcPct val="107000"/>
                        </a:lnSpc>
                        <a:spcAft>
                          <a:spcPts val="800"/>
                        </a:spcAft>
                      </a:pPr>
                      <a:r>
                        <a:rPr lang="en-IN" sz="1100" dirty="0">
                          <a:effectLst/>
                        </a:rPr>
                        <a:t>Buildings</a:t>
                      </a:r>
                    </a:p>
                    <a:p>
                      <a:pPr algn="ctr">
                        <a:lnSpc>
                          <a:spcPct val="107000"/>
                        </a:lnSpc>
                        <a:spcAft>
                          <a:spcPts val="800"/>
                        </a:spcAft>
                      </a:pPr>
                      <a:r>
                        <a:rPr lang="en-IN" sz="1100" dirty="0">
                          <a:effectLst/>
                        </a:rPr>
                        <a:t>Copyrights</a:t>
                      </a:r>
                    </a:p>
                    <a:p>
                      <a:pPr algn="ctr">
                        <a:lnSpc>
                          <a:spcPct val="107000"/>
                        </a:lnSpc>
                        <a:spcAft>
                          <a:spcPts val="800"/>
                        </a:spcAft>
                      </a:pPr>
                      <a:r>
                        <a:rPr lang="en-IN" sz="1100" dirty="0">
                          <a:effectLst/>
                        </a:rPr>
                        <a:t>Goodwill</a:t>
                      </a:r>
                    </a:p>
                    <a:p>
                      <a:pPr algn="ctr">
                        <a:lnSpc>
                          <a:spcPct val="107000"/>
                        </a:lnSpc>
                        <a:spcAft>
                          <a:spcPts val="800"/>
                        </a:spcAft>
                      </a:pPr>
                      <a:r>
                        <a:rPr lang="en-IN" sz="1100" dirty="0">
                          <a:effectLst/>
                        </a:rPr>
                        <a:t>Machinery</a:t>
                      </a:r>
                    </a:p>
                    <a:p>
                      <a:pPr algn="ctr">
                        <a:lnSpc>
                          <a:spcPct val="107000"/>
                        </a:lnSpc>
                        <a:spcAft>
                          <a:spcPts val="800"/>
                        </a:spcAft>
                      </a:pPr>
                      <a:r>
                        <a:rPr lang="en-IN" sz="1100" dirty="0">
                          <a:effectLst/>
                        </a:rPr>
                        <a:t>Buildings</a:t>
                      </a:r>
                    </a:p>
                    <a:p>
                      <a:pPr algn="ctr">
                        <a:lnSpc>
                          <a:spcPct val="107000"/>
                        </a:lnSpc>
                        <a:spcAft>
                          <a:spcPts val="800"/>
                        </a:spcAft>
                      </a:pPr>
                      <a:r>
                        <a:rPr lang="en-IN" sz="1100" dirty="0">
                          <a:effectLst/>
                        </a:rPr>
                        <a:t>Patents</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19463" marR="19463" marT="0" marB="0"/>
                </a:tc>
                <a:tc>
                  <a:txBody>
                    <a:bodyPr/>
                    <a:lstStyle/>
                    <a:p>
                      <a:pPr algn="ctr">
                        <a:lnSpc>
                          <a:spcPct val="107000"/>
                        </a:lnSpc>
                        <a:spcAft>
                          <a:spcPts val="800"/>
                        </a:spcAft>
                      </a:pPr>
                      <a:r>
                        <a:rPr lang="en-IN" sz="1100" dirty="0">
                          <a:effectLst/>
                        </a:rPr>
                        <a:t>Vacant land</a:t>
                      </a:r>
                    </a:p>
                    <a:p>
                      <a:pPr algn="ctr">
                        <a:lnSpc>
                          <a:spcPct val="107000"/>
                        </a:lnSpc>
                        <a:spcAft>
                          <a:spcPts val="800"/>
                        </a:spcAft>
                      </a:pPr>
                      <a:r>
                        <a:rPr lang="en-IN" sz="1100" dirty="0">
                          <a:effectLst/>
                        </a:rPr>
                        <a:t>Interest income from fixed deposits</a:t>
                      </a:r>
                    </a:p>
                    <a:p>
                      <a:pPr algn="ctr">
                        <a:lnSpc>
                          <a:spcPct val="107000"/>
                        </a:lnSpc>
                        <a:spcAft>
                          <a:spcPts val="800"/>
                        </a:spcAft>
                      </a:pPr>
                      <a:r>
                        <a:rPr lang="en-IN" sz="1100" dirty="0">
                          <a:effectLst/>
                        </a:rPr>
                        <a:t>Marketable securities</a:t>
                      </a:r>
                    </a:p>
                    <a:p>
                      <a:pPr algn="ctr">
                        <a:lnSpc>
                          <a:spcPct val="107000"/>
                        </a:lnSpc>
                        <a:spcAft>
                          <a:spcPts val="800"/>
                        </a:spcAft>
                      </a:pPr>
                      <a:r>
                        <a:rPr lang="en-IN" sz="1100" dirty="0">
                          <a:effectLst/>
                        </a:rPr>
                        <a:t>Short-term investments</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19463" marR="19463" marT="0" marB="0"/>
                </a:tc>
                <a:extLst>
                  <a:ext uri="{0D108BD9-81ED-4DB2-BD59-A6C34878D82A}">
                    <a16:rowId xmlns:a16="http://schemas.microsoft.com/office/drawing/2014/main" val="2923353056"/>
                  </a:ext>
                </a:extLst>
              </a:tr>
            </a:tbl>
          </a:graphicData>
        </a:graphic>
      </p:graphicFrame>
    </p:spTree>
    <p:extLst>
      <p:ext uri="{BB962C8B-B14F-4D97-AF65-F5344CB8AC3E}">
        <p14:creationId xmlns:p14="http://schemas.microsoft.com/office/powerpoint/2010/main" val="6957256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A06C81C-35E0-27C4-4B7F-B137B645F814}"/>
              </a:ext>
            </a:extLst>
          </p:cNvPr>
          <p:cNvPicPr>
            <a:picLocks noChangeAspect="1"/>
          </p:cNvPicPr>
          <p:nvPr/>
        </p:nvPicPr>
        <p:blipFill>
          <a:blip r:embed="rId2"/>
          <a:stretch>
            <a:fillRect/>
          </a:stretch>
        </p:blipFill>
        <p:spPr>
          <a:xfrm>
            <a:off x="0" y="1255"/>
            <a:ext cx="9144000" cy="5140990"/>
          </a:xfrm>
          <a:prstGeom prst="rect">
            <a:avLst/>
          </a:prstGeom>
        </p:spPr>
      </p:pic>
    </p:spTree>
    <p:extLst>
      <p:ext uri="{BB962C8B-B14F-4D97-AF65-F5344CB8AC3E}">
        <p14:creationId xmlns:p14="http://schemas.microsoft.com/office/powerpoint/2010/main" val="5869800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8040D39-71E4-CCEA-F7AB-AF7EEAF54813}"/>
              </a:ext>
            </a:extLst>
          </p:cNvPr>
          <p:cNvPicPr>
            <a:picLocks noChangeAspect="1"/>
          </p:cNvPicPr>
          <p:nvPr/>
        </p:nvPicPr>
        <p:blipFill>
          <a:blip r:embed="rId2"/>
          <a:stretch>
            <a:fillRect/>
          </a:stretch>
        </p:blipFill>
        <p:spPr>
          <a:xfrm>
            <a:off x="0" y="1255"/>
            <a:ext cx="9144000" cy="5140990"/>
          </a:xfrm>
          <a:prstGeom prst="rect">
            <a:avLst/>
          </a:prstGeom>
        </p:spPr>
      </p:pic>
    </p:spTree>
    <p:extLst>
      <p:ext uri="{BB962C8B-B14F-4D97-AF65-F5344CB8AC3E}">
        <p14:creationId xmlns:p14="http://schemas.microsoft.com/office/powerpoint/2010/main" val="28234743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AC9545F-6D1C-69F1-5E30-F98F4E2E0096}"/>
              </a:ext>
            </a:extLst>
          </p:cNvPr>
          <p:cNvSpPr txBox="1"/>
          <p:nvPr/>
        </p:nvSpPr>
        <p:spPr>
          <a:xfrm>
            <a:off x="175845" y="258346"/>
            <a:ext cx="8675078" cy="369332"/>
          </a:xfrm>
          <a:prstGeom prst="rect">
            <a:avLst/>
          </a:prstGeom>
          <a:solidFill>
            <a:schemeClr val="accent1">
              <a:lumMod val="40000"/>
              <a:lumOff val="60000"/>
            </a:schemeClr>
          </a:solidFill>
        </p:spPr>
        <p:txBody>
          <a:bodyPr wrap="square">
            <a:spAutoFit/>
          </a:bodyPr>
          <a:lstStyle/>
          <a:p>
            <a:pPr algn="just" fontAlgn="base"/>
            <a:r>
              <a:rPr lang="en-US" sz="1800" b="1" i="0" dirty="0">
                <a:solidFill>
                  <a:srgbClr val="000000"/>
                </a:solidFill>
                <a:effectLst/>
                <a:latin typeface="Roboto" panose="02000000000000000000" pitchFamily="2" charset="0"/>
              </a:rPr>
              <a:t>Asset Management Software </a:t>
            </a:r>
          </a:p>
        </p:txBody>
      </p:sp>
      <p:sp>
        <p:nvSpPr>
          <p:cNvPr id="4" name="TextBox 3">
            <a:extLst>
              <a:ext uri="{FF2B5EF4-FFF2-40B4-BE49-F238E27FC236}">
                <a16:creationId xmlns:a16="http://schemas.microsoft.com/office/drawing/2014/main" id="{280A7049-D4D2-A3F3-89B5-E4587C503DC1}"/>
              </a:ext>
            </a:extLst>
          </p:cNvPr>
          <p:cNvSpPr txBox="1"/>
          <p:nvPr/>
        </p:nvSpPr>
        <p:spPr>
          <a:xfrm>
            <a:off x="445475" y="1282107"/>
            <a:ext cx="8135817" cy="2184316"/>
          </a:xfrm>
          <a:prstGeom prst="rect">
            <a:avLst/>
          </a:prstGeom>
          <a:noFill/>
        </p:spPr>
        <p:txBody>
          <a:bodyPr wrap="square">
            <a:spAutoFit/>
          </a:bodyPr>
          <a:lstStyle/>
          <a:p>
            <a:pPr algn="just">
              <a:lnSpc>
                <a:spcPct val="200000"/>
              </a:lnSpc>
            </a:pPr>
            <a:r>
              <a:rPr lang="en-US" b="0" i="0" dirty="0">
                <a:solidFill>
                  <a:srgbClr val="424242"/>
                </a:solidFill>
                <a:effectLst/>
                <a:latin typeface="Verdana" panose="020B0604030504040204" pitchFamily="34" charset="0"/>
              </a:rPr>
              <a:t>Asset management software is a dedicated application which is used to record and track an asset throughout its life cycle, from procurement to disposal. It provides an organization with information like where certain assets are located, who is using them, how they are being utilized and details about the asset. The asset management software is used for management of both software and hardware assets.</a:t>
            </a:r>
            <a:endParaRPr lang="en-US" b="0" i="0" dirty="0">
              <a:solidFill>
                <a:srgbClr val="111111"/>
              </a:solidFill>
              <a:effectLst/>
              <a:latin typeface="SourceSansPro"/>
            </a:endParaRPr>
          </a:p>
        </p:txBody>
      </p:sp>
    </p:spTree>
    <p:extLst>
      <p:ext uri="{BB962C8B-B14F-4D97-AF65-F5344CB8AC3E}">
        <p14:creationId xmlns:p14="http://schemas.microsoft.com/office/powerpoint/2010/main" val="40372465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AC9545F-6D1C-69F1-5E30-F98F4E2E0096}"/>
              </a:ext>
            </a:extLst>
          </p:cNvPr>
          <p:cNvSpPr txBox="1"/>
          <p:nvPr/>
        </p:nvSpPr>
        <p:spPr>
          <a:xfrm>
            <a:off x="175845" y="258346"/>
            <a:ext cx="8675078" cy="369332"/>
          </a:xfrm>
          <a:prstGeom prst="rect">
            <a:avLst/>
          </a:prstGeom>
          <a:solidFill>
            <a:schemeClr val="accent1">
              <a:lumMod val="40000"/>
              <a:lumOff val="60000"/>
            </a:schemeClr>
          </a:solidFill>
        </p:spPr>
        <p:txBody>
          <a:bodyPr wrap="square">
            <a:spAutoFit/>
          </a:bodyPr>
          <a:lstStyle/>
          <a:p>
            <a:pPr algn="just" fontAlgn="base"/>
            <a:r>
              <a:rPr lang="en-US" sz="1800" b="1" i="0" dirty="0">
                <a:solidFill>
                  <a:srgbClr val="000000"/>
                </a:solidFill>
                <a:effectLst/>
                <a:latin typeface="Roboto" panose="02000000000000000000" pitchFamily="2" charset="0"/>
              </a:rPr>
              <a:t>Benefits of Asset Management Software </a:t>
            </a:r>
          </a:p>
        </p:txBody>
      </p:sp>
      <p:sp>
        <p:nvSpPr>
          <p:cNvPr id="4" name="TextBox 3">
            <a:extLst>
              <a:ext uri="{FF2B5EF4-FFF2-40B4-BE49-F238E27FC236}">
                <a16:creationId xmlns:a16="http://schemas.microsoft.com/office/drawing/2014/main" id="{280A7049-D4D2-A3F3-89B5-E4587C503DC1}"/>
              </a:ext>
            </a:extLst>
          </p:cNvPr>
          <p:cNvSpPr txBox="1"/>
          <p:nvPr/>
        </p:nvSpPr>
        <p:spPr>
          <a:xfrm>
            <a:off x="445475" y="1282107"/>
            <a:ext cx="8135817" cy="2607189"/>
          </a:xfrm>
          <a:prstGeom prst="rect">
            <a:avLst/>
          </a:prstGeom>
          <a:noFill/>
        </p:spPr>
        <p:txBody>
          <a:bodyPr wrap="square">
            <a:spAutoFit/>
          </a:bodyPr>
          <a:lstStyle/>
          <a:p>
            <a:pPr marL="285750" indent="-285750" algn="l">
              <a:lnSpc>
                <a:spcPct val="200000"/>
              </a:lnSpc>
              <a:buFont typeface="Arial" panose="020B0604020202020204" pitchFamily="34" charset="0"/>
              <a:buChar char="•"/>
            </a:pPr>
            <a:r>
              <a:rPr lang="en-US" b="0" i="0" dirty="0">
                <a:solidFill>
                  <a:srgbClr val="424242"/>
                </a:solidFill>
                <a:effectLst/>
                <a:latin typeface="Verdana" panose="020B0604030504040204" pitchFamily="34" charset="0"/>
              </a:rPr>
              <a:t>Maximize utilization and value of assets</a:t>
            </a:r>
          </a:p>
          <a:p>
            <a:pPr marL="285750" indent="-285750" algn="l">
              <a:lnSpc>
                <a:spcPct val="200000"/>
              </a:lnSpc>
              <a:buFont typeface="Arial" panose="020B0604020202020204" pitchFamily="34" charset="0"/>
              <a:buChar char="•"/>
            </a:pPr>
            <a:r>
              <a:rPr lang="en-US" b="0" i="0" dirty="0">
                <a:solidFill>
                  <a:srgbClr val="424242"/>
                </a:solidFill>
                <a:effectLst/>
                <a:latin typeface="Verdana" panose="020B0604030504040204" pitchFamily="34" charset="0"/>
              </a:rPr>
              <a:t>Enable informed decision making through cost transparency</a:t>
            </a:r>
          </a:p>
          <a:p>
            <a:pPr marL="285750" indent="-285750" algn="l">
              <a:lnSpc>
                <a:spcPct val="200000"/>
              </a:lnSpc>
              <a:buFont typeface="Arial" panose="020B0604020202020204" pitchFamily="34" charset="0"/>
              <a:buChar char="•"/>
            </a:pPr>
            <a:r>
              <a:rPr lang="en-US" b="0" i="0" dirty="0">
                <a:solidFill>
                  <a:srgbClr val="424242"/>
                </a:solidFill>
                <a:effectLst/>
                <a:latin typeface="Verdana" panose="020B0604030504040204" pitchFamily="34" charset="0"/>
              </a:rPr>
              <a:t>Proactive software license compliance</a:t>
            </a:r>
          </a:p>
          <a:p>
            <a:pPr marL="285750" indent="-285750" algn="l">
              <a:lnSpc>
                <a:spcPct val="200000"/>
              </a:lnSpc>
              <a:buFont typeface="Arial" panose="020B0604020202020204" pitchFamily="34" charset="0"/>
              <a:buChar char="•"/>
            </a:pPr>
            <a:r>
              <a:rPr lang="en-US" b="0" i="0" dirty="0">
                <a:solidFill>
                  <a:srgbClr val="424242"/>
                </a:solidFill>
                <a:effectLst/>
                <a:latin typeface="Verdana" panose="020B0604030504040204" pitchFamily="34" charset="0"/>
              </a:rPr>
              <a:t>Manage services as well as assets</a:t>
            </a:r>
          </a:p>
          <a:p>
            <a:pPr marL="285750" indent="-285750" algn="l">
              <a:lnSpc>
                <a:spcPct val="200000"/>
              </a:lnSpc>
              <a:buFont typeface="Arial" panose="020B0604020202020204" pitchFamily="34" charset="0"/>
              <a:buChar char="•"/>
            </a:pPr>
            <a:r>
              <a:rPr lang="en-US" b="0" i="0" dirty="0">
                <a:solidFill>
                  <a:srgbClr val="424242"/>
                </a:solidFill>
                <a:effectLst/>
                <a:latin typeface="Verdana" panose="020B0604030504040204" pitchFamily="34" charset="0"/>
              </a:rPr>
              <a:t>Track vendor and supplier performance through transparent metrics</a:t>
            </a:r>
          </a:p>
          <a:p>
            <a:pPr marL="285750" indent="-285750" algn="l">
              <a:lnSpc>
                <a:spcPct val="200000"/>
              </a:lnSpc>
              <a:buFont typeface="Arial" panose="020B0604020202020204" pitchFamily="34" charset="0"/>
              <a:buChar char="•"/>
            </a:pPr>
            <a:r>
              <a:rPr lang="en-US" b="0" i="0" dirty="0">
                <a:solidFill>
                  <a:srgbClr val="424242"/>
                </a:solidFill>
                <a:effectLst/>
                <a:latin typeface="Verdana" panose="020B0604030504040204" pitchFamily="34" charset="0"/>
              </a:rPr>
              <a:t>Optimized allocation of assets for greater return on investment</a:t>
            </a:r>
          </a:p>
        </p:txBody>
      </p:sp>
    </p:spTree>
    <p:extLst>
      <p:ext uri="{BB962C8B-B14F-4D97-AF65-F5344CB8AC3E}">
        <p14:creationId xmlns:p14="http://schemas.microsoft.com/office/powerpoint/2010/main" val="1916632638"/>
      </p:ext>
    </p:extLst>
  </p:cSld>
  <p:clrMapOvr>
    <a:masterClrMapping/>
  </p:clrMapOvr>
</p:sld>
</file>

<file path=ppt/theme/theme1.xml><?xml version="1.0" encoding="utf-8"?>
<a:theme xmlns:a="http://schemas.openxmlformats.org/drawingml/2006/main" name="Pluralsight default theme">
  <a:themeElements>
    <a:clrScheme name="Pluralsight default theme">
      <a:dk1>
        <a:srgbClr val="404040"/>
      </a:dk1>
      <a:lt1>
        <a:srgbClr val="FCF6F6"/>
      </a:lt1>
      <a:dk2>
        <a:srgbClr val="A7A7A7"/>
      </a:dk2>
      <a:lt2>
        <a:srgbClr val="535353"/>
      </a:lt2>
      <a:accent1>
        <a:srgbClr val="F05A28"/>
      </a:accent1>
      <a:accent2>
        <a:srgbClr val="E80A89"/>
      </a:accent2>
      <a:accent3>
        <a:srgbClr val="27AAE1"/>
      </a:accent3>
      <a:accent4>
        <a:srgbClr val="2B3990"/>
      </a:accent4>
      <a:accent5>
        <a:srgbClr val="4DEFA5"/>
      </a:accent5>
      <a:accent6>
        <a:srgbClr val="FFD825"/>
      </a:accent6>
      <a:hlink>
        <a:srgbClr val="EA008A"/>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2769</TotalTime>
  <Words>539</Words>
  <Application>Microsoft Office PowerPoint</Application>
  <PresentationFormat>On-screen Show (16:9)</PresentationFormat>
  <Paragraphs>111</Paragraphs>
  <Slides>18</Slides>
  <Notes>3</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18</vt:i4>
      </vt:variant>
    </vt:vector>
  </HeadingPairs>
  <TitlesOfParts>
    <vt:vector size="33" baseType="lpstr">
      <vt:lpstr>Roboto Mono Medium</vt:lpstr>
      <vt:lpstr>Arial</vt:lpstr>
      <vt:lpstr>Verdana</vt:lpstr>
      <vt:lpstr>Biome</vt:lpstr>
      <vt:lpstr>Century Gothic</vt:lpstr>
      <vt:lpstr>SourceSansPro</vt:lpstr>
      <vt:lpstr>Montserrat Medium</vt:lpstr>
      <vt:lpstr>Calibri</vt:lpstr>
      <vt:lpstr>Roboto</vt:lpstr>
      <vt:lpstr>Montserrat</vt:lpstr>
      <vt:lpstr>Montserrat Black</vt:lpstr>
      <vt:lpstr>Raleway</vt:lpstr>
      <vt:lpstr>Segoe UI</vt:lpstr>
      <vt:lpstr>Montserrat SemiBold</vt:lpstr>
      <vt:lpstr>Pluralsight default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Android Development</dc:title>
  <cp:lastModifiedBy>Dr. Hitesh Kumar Sharma</cp:lastModifiedBy>
  <cp:revision>30</cp:revision>
  <dcterms:modified xsi:type="dcterms:W3CDTF">2023-03-20T09:59:09Z</dcterms:modified>
</cp:coreProperties>
</file>